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27"/>
  </p:notesMasterIdLst>
  <p:handoutMasterIdLst>
    <p:handoutMasterId r:id="rId28"/>
  </p:handoutMasterIdLst>
  <p:sldIdLst>
    <p:sldId id="278" r:id="rId2"/>
    <p:sldId id="334" r:id="rId3"/>
    <p:sldId id="319" r:id="rId4"/>
    <p:sldId id="336" r:id="rId5"/>
    <p:sldId id="320" r:id="rId6"/>
    <p:sldId id="321" r:id="rId7"/>
    <p:sldId id="322" r:id="rId8"/>
    <p:sldId id="337" r:id="rId9"/>
    <p:sldId id="313" r:id="rId10"/>
    <p:sldId id="307" r:id="rId11"/>
    <p:sldId id="314" r:id="rId12"/>
    <p:sldId id="315" r:id="rId13"/>
    <p:sldId id="323" r:id="rId14"/>
    <p:sldId id="324" r:id="rId15"/>
    <p:sldId id="325" r:id="rId16"/>
    <p:sldId id="327" r:id="rId17"/>
    <p:sldId id="326" r:id="rId18"/>
    <p:sldId id="328" r:id="rId19"/>
    <p:sldId id="329" r:id="rId20"/>
    <p:sldId id="330" r:id="rId21"/>
    <p:sldId id="331" r:id="rId22"/>
    <p:sldId id="332" r:id="rId23"/>
    <p:sldId id="333" r:id="rId24"/>
    <p:sldId id="316" r:id="rId25"/>
    <p:sldId id="346" r:id="rId26"/>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BC5B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iagrams/_rels/data3.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1.png"/><Relationship Id="rId7" Type="http://schemas.openxmlformats.org/officeDocument/2006/relationships/image" Target="../media/image15.png"/><Relationship Id="rId12" Type="http://schemas.openxmlformats.org/officeDocument/2006/relationships/image" Target="../media/image20.sv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11" Type="http://schemas.openxmlformats.org/officeDocument/2006/relationships/image" Target="../media/image19.png"/><Relationship Id="rId5" Type="http://schemas.openxmlformats.org/officeDocument/2006/relationships/image" Target="../media/image13.png"/><Relationship Id="rId10" Type="http://schemas.openxmlformats.org/officeDocument/2006/relationships/image" Target="../media/image18.svg"/><Relationship Id="rId4" Type="http://schemas.openxmlformats.org/officeDocument/2006/relationships/image" Target="../media/image12.svg"/><Relationship Id="rId9" Type="http://schemas.openxmlformats.org/officeDocument/2006/relationships/image" Target="../media/image17.png"/></Relationships>
</file>

<file path=ppt/diagrams/_rels/drawing3.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1.png"/><Relationship Id="rId7" Type="http://schemas.openxmlformats.org/officeDocument/2006/relationships/image" Target="../media/image15.png"/><Relationship Id="rId12" Type="http://schemas.openxmlformats.org/officeDocument/2006/relationships/image" Target="../media/image20.sv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11" Type="http://schemas.openxmlformats.org/officeDocument/2006/relationships/image" Target="../media/image19.png"/><Relationship Id="rId5" Type="http://schemas.openxmlformats.org/officeDocument/2006/relationships/image" Target="../media/image13.png"/><Relationship Id="rId10" Type="http://schemas.openxmlformats.org/officeDocument/2006/relationships/image" Target="../media/image18.svg"/><Relationship Id="rId4" Type="http://schemas.openxmlformats.org/officeDocument/2006/relationships/image" Target="../media/image12.svg"/><Relationship Id="rId9" Type="http://schemas.openxmlformats.org/officeDocument/2006/relationships/image" Target="../media/image17.pn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3C9C4B0-A495-4FAF-91D9-FC56A6B86114}"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C9F5BF48-013C-4BDC-B0CA-0DB4BDF5F04A}">
      <dgm:prSet/>
      <dgm:spPr/>
      <dgm:t>
        <a:bodyPr/>
        <a:lstStyle/>
        <a:p>
          <a:r>
            <a:rPr lang="en-AU"/>
            <a:t>The idea of holistic planning and strategy making</a:t>
          </a:r>
          <a:endParaRPr lang="en-US"/>
        </a:p>
      </dgm:t>
    </dgm:pt>
    <dgm:pt modelId="{EEE068D3-8E84-4AC9-A921-49F7ADD429C7}" type="parTrans" cxnId="{73766F02-2B11-4E26-BA5F-C84A46F2B98C}">
      <dgm:prSet/>
      <dgm:spPr/>
      <dgm:t>
        <a:bodyPr/>
        <a:lstStyle/>
        <a:p>
          <a:endParaRPr lang="en-US"/>
        </a:p>
      </dgm:t>
    </dgm:pt>
    <dgm:pt modelId="{D42779D6-0F69-4520-84F0-7588F3F2D36C}" type="sibTrans" cxnId="{73766F02-2B11-4E26-BA5F-C84A46F2B98C}">
      <dgm:prSet/>
      <dgm:spPr/>
      <dgm:t>
        <a:bodyPr/>
        <a:lstStyle/>
        <a:p>
          <a:endParaRPr lang="en-US"/>
        </a:p>
      </dgm:t>
    </dgm:pt>
    <dgm:pt modelId="{3B871A25-8F14-4159-A51B-C115F1D7928B}">
      <dgm:prSet/>
      <dgm:spPr/>
      <dgm:t>
        <a:bodyPr/>
        <a:lstStyle/>
        <a:p>
          <a:r>
            <a:rPr lang="en-AU"/>
            <a:t>The importance of preserving essential ecological processes </a:t>
          </a:r>
          <a:endParaRPr lang="en-US"/>
        </a:p>
      </dgm:t>
    </dgm:pt>
    <dgm:pt modelId="{9701A4E7-996E-4C16-816B-14908BEC496C}" type="parTrans" cxnId="{1EE922BD-2E43-4885-81B0-E647741573A9}">
      <dgm:prSet/>
      <dgm:spPr/>
      <dgm:t>
        <a:bodyPr/>
        <a:lstStyle/>
        <a:p>
          <a:endParaRPr lang="en-US"/>
        </a:p>
      </dgm:t>
    </dgm:pt>
    <dgm:pt modelId="{43169582-C139-4B4C-8646-4A62E731E90B}" type="sibTrans" cxnId="{1EE922BD-2E43-4885-81B0-E647741573A9}">
      <dgm:prSet/>
      <dgm:spPr/>
      <dgm:t>
        <a:bodyPr/>
        <a:lstStyle/>
        <a:p>
          <a:endParaRPr lang="en-US"/>
        </a:p>
      </dgm:t>
    </dgm:pt>
    <dgm:pt modelId="{AD530A9E-3A78-4D6F-8803-9C0CE58C7416}">
      <dgm:prSet/>
      <dgm:spPr/>
      <dgm:t>
        <a:bodyPr/>
        <a:lstStyle/>
        <a:p>
          <a:r>
            <a:rPr lang="en-AU"/>
            <a:t>The need to protect both human heritage and biodiversity </a:t>
          </a:r>
          <a:endParaRPr lang="en-US"/>
        </a:p>
      </dgm:t>
    </dgm:pt>
    <dgm:pt modelId="{290C85E8-2F7B-4065-B632-B142BE668E3E}" type="parTrans" cxnId="{DDE08F1C-E676-4DE9-A55B-F433DD28A2FF}">
      <dgm:prSet/>
      <dgm:spPr/>
      <dgm:t>
        <a:bodyPr/>
        <a:lstStyle/>
        <a:p>
          <a:endParaRPr lang="en-US"/>
        </a:p>
      </dgm:t>
    </dgm:pt>
    <dgm:pt modelId="{677B73AF-49DD-47AB-AB84-6561C0E56121}" type="sibTrans" cxnId="{DDE08F1C-E676-4DE9-A55B-F433DD28A2FF}">
      <dgm:prSet/>
      <dgm:spPr/>
      <dgm:t>
        <a:bodyPr/>
        <a:lstStyle/>
        <a:p>
          <a:endParaRPr lang="en-US"/>
        </a:p>
      </dgm:t>
    </dgm:pt>
    <dgm:pt modelId="{26CBB0D9-8DBA-4F6A-AB7F-28C21BF4119C}">
      <dgm:prSet/>
      <dgm:spPr/>
      <dgm:t>
        <a:bodyPr/>
        <a:lstStyle/>
        <a:p>
          <a:r>
            <a:rPr lang="en-AU"/>
            <a:t>The need to develop in a way that sustains productivity over the longterm for future generations </a:t>
          </a:r>
          <a:endParaRPr lang="en-US"/>
        </a:p>
      </dgm:t>
    </dgm:pt>
    <dgm:pt modelId="{4E50A9FE-905D-46A9-A0C7-44FD3F9215D8}" type="parTrans" cxnId="{8E130091-BBF5-4678-83E8-867F153C0C10}">
      <dgm:prSet/>
      <dgm:spPr/>
      <dgm:t>
        <a:bodyPr/>
        <a:lstStyle/>
        <a:p>
          <a:endParaRPr lang="en-US"/>
        </a:p>
      </dgm:t>
    </dgm:pt>
    <dgm:pt modelId="{41B755D3-CF61-4990-A574-EC395422AA52}" type="sibTrans" cxnId="{8E130091-BBF5-4678-83E8-867F153C0C10}">
      <dgm:prSet/>
      <dgm:spPr/>
      <dgm:t>
        <a:bodyPr/>
        <a:lstStyle/>
        <a:p>
          <a:endParaRPr lang="en-US"/>
        </a:p>
      </dgm:t>
    </dgm:pt>
    <dgm:pt modelId="{0DDE8136-D3AA-44AD-88F6-E84D459CAF98}">
      <dgm:prSet/>
      <dgm:spPr/>
      <dgm:t>
        <a:bodyPr/>
        <a:lstStyle/>
        <a:p>
          <a:r>
            <a:rPr lang="en-AU"/>
            <a:t>The need to achieve a better balance of fairness and opportunity between nations. </a:t>
          </a:r>
          <a:endParaRPr lang="en-US"/>
        </a:p>
      </dgm:t>
    </dgm:pt>
    <dgm:pt modelId="{F4C136D4-2F2A-45FB-91A1-FFD3305EE35A}" type="parTrans" cxnId="{03FDFF63-F8CB-415D-A696-5C9843024379}">
      <dgm:prSet/>
      <dgm:spPr/>
      <dgm:t>
        <a:bodyPr/>
        <a:lstStyle/>
        <a:p>
          <a:endParaRPr lang="en-US"/>
        </a:p>
      </dgm:t>
    </dgm:pt>
    <dgm:pt modelId="{8BFE84F4-BC43-49C3-9D0D-CC61E60D1D41}" type="sibTrans" cxnId="{03FDFF63-F8CB-415D-A696-5C9843024379}">
      <dgm:prSet/>
      <dgm:spPr/>
      <dgm:t>
        <a:bodyPr/>
        <a:lstStyle/>
        <a:p>
          <a:endParaRPr lang="en-US"/>
        </a:p>
      </dgm:t>
    </dgm:pt>
    <dgm:pt modelId="{FA28C53F-5A69-438E-ABDA-D4FA2121E88F}" type="pres">
      <dgm:prSet presAssocID="{03C9C4B0-A495-4FAF-91D9-FC56A6B86114}" presName="linear" presStyleCnt="0">
        <dgm:presLayoutVars>
          <dgm:animLvl val="lvl"/>
          <dgm:resizeHandles val="exact"/>
        </dgm:presLayoutVars>
      </dgm:prSet>
      <dgm:spPr/>
    </dgm:pt>
    <dgm:pt modelId="{225904E9-FEE4-45A2-AE9B-407E149D9310}" type="pres">
      <dgm:prSet presAssocID="{C9F5BF48-013C-4BDC-B0CA-0DB4BDF5F04A}" presName="parentText" presStyleLbl="node1" presStyleIdx="0" presStyleCnt="5">
        <dgm:presLayoutVars>
          <dgm:chMax val="0"/>
          <dgm:bulletEnabled val="1"/>
        </dgm:presLayoutVars>
      </dgm:prSet>
      <dgm:spPr/>
    </dgm:pt>
    <dgm:pt modelId="{35BBE77D-F2CD-4DCB-900B-5E95390130D1}" type="pres">
      <dgm:prSet presAssocID="{D42779D6-0F69-4520-84F0-7588F3F2D36C}" presName="spacer" presStyleCnt="0"/>
      <dgm:spPr/>
    </dgm:pt>
    <dgm:pt modelId="{25DC4673-8DDA-4AB7-BABC-87A4A7B36233}" type="pres">
      <dgm:prSet presAssocID="{3B871A25-8F14-4159-A51B-C115F1D7928B}" presName="parentText" presStyleLbl="node1" presStyleIdx="1" presStyleCnt="5">
        <dgm:presLayoutVars>
          <dgm:chMax val="0"/>
          <dgm:bulletEnabled val="1"/>
        </dgm:presLayoutVars>
      </dgm:prSet>
      <dgm:spPr/>
    </dgm:pt>
    <dgm:pt modelId="{ACDBCAF8-0E3F-4591-9B38-05FE3ADC1E0F}" type="pres">
      <dgm:prSet presAssocID="{43169582-C139-4B4C-8646-4A62E731E90B}" presName="spacer" presStyleCnt="0"/>
      <dgm:spPr/>
    </dgm:pt>
    <dgm:pt modelId="{A28A40CC-CFB9-4D53-8FB3-4F83894C96E9}" type="pres">
      <dgm:prSet presAssocID="{AD530A9E-3A78-4D6F-8803-9C0CE58C7416}" presName="parentText" presStyleLbl="node1" presStyleIdx="2" presStyleCnt="5">
        <dgm:presLayoutVars>
          <dgm:chMax val="0"/>
          <dgm:bulletEnabled val="1"/>
        </dgm:presLayoutVars>
      </dgm:prSet>
      <dgm:spPr/>
    </dgm:pt>
    <dgm:pt modelId="{1816F692-5CB3-411A-BB93-8E9EF3226176}" type="pres">
      <dgm:prSet presAssocID="{677B73AF-49DD-47AB-AB84-6561C0E56121}" presName="spacer" presStyleCnt="0"/>
      <dgm:spPr/>
    </dgm:pt>
    <dgm:pt modelId="{B32396F9-D254-45B7-8A80-0A3EC60E0B63}" type="pres">
      <dgm:prSet presAssocID="{26CBB0D9-8DBA-4F6A-AB7F-28C21BF4119C}" presName="parentText" presStyleLbl="node1" presStyleIdx="3" presStyleCnt="5">
        <dgm:presLayoutVars>
          <dgm:chMax val="0"/>
          <dgm:bulletEnabled val="1"/>
        </dgm:presLayoutVars>
      </dgm:prSet>
      <dgm:spPr/>
    </dgm:pt>
    <dgm:pt modelId="{5202E979-6132-48FD-9C3E-F0F0E3320D55}" type="pres">
      <dgm:prSet presAssocID="{41B755D3-CF61-4990-A574-EC395422AA52}" presName="spacer" presStyleCnt="0"/>
      <dgm:spPr/>
    </dgm:pt>
    <dgm:pt modelId="{FF8C35BB-26BF-4A33-94A8-456B2546624D}" type="pres">
      <dgm:prSet presAssocID="{0DDE8136-D3AA-44AD-88F6-E84D459CAF98}" presName="parentText" presStyleLbl="node1" presStyleIdx="4" presStyleCnt="5">
        <dgm:presLayoutVars>
          <dgm:chMax val="0"/>
          <dgm:bulletEnabled val="1"/>
        </dgm:presLayoutVars>
      </dgm:prSet>
      <dgm:spPr/>
    </dgm:pt>
  </dgm:ptLst>
  <dgm:cxnLst>
    <dgm:cxn modelId="{73766F02-2B11-4E26-BA5F-C84A46F2B98C}" srcId="{03C9C4B0-A495-4FAF-91D9-FC56A6B86114}" destId="{C9F5BF48-013C-4BDC-B0CA-0DB4BDF5F04A}" srcOrd="0" destOrd="0" parTransId="{EEE068D3-8E84-4AC9-A921-49F7ADD429C7}" sibTransId="{D42779D6-0F69-4520-84F0-7588F3F2D36C}"/>
    <dgm:cxn modelId="{5DA53816-CEC9-40ED-9BD2-4331C9004A9C}" type="presOf" srcId="{0DDE8136-D3AA-44AD-88F6-E84D459CAF98}" destId="{FF8C35BB-26BF-4A33-94A8-456B2546624D}" srcOrd="0" destOrd="0" presId="urn:microsoft.com/office/officeart/2005/8/layout/vList2"/>
    <dgm:cxn modelId="{DDE08F1C-E676-4DE9-A55B-F433DD28A2FF}" srcId="{03C9C4B0-A495-4FAF-91D9-FC56A6B86114}" destId="{AD530A9E-3A78-4D6F-8803-9C0CE58C7416}" srcOrd="2" destOrd="0" parTransId="{290C85E8-2F7B-4065-B632-B142BE668E3E}" sibTransId="{677B73AF-49DD-47AB-AB84-6561C0E56121}"/>
    <dgm:cxn modelId="{F2C2F43A-3D1D-49C4-A5BC-124941EA10EE}" type="presOf" srcId="{C9F5BF48-013C-4BDC-B0CA-0DB4BDF5F04A}" destId="{225904E9-FEE4-45A2-AE9B-407E149D9310}" srcOrd="0" destOrd="0" presId="urn:microsoft.com/office/officeart/2005/8/layout/vList2"/>
    <dgm:cxn modelId="{767DC53D-4295-4FA7-A84B-16A54DA0D75D}" type="presOf" srcId="{26CBB0D9-8DBA-4F6A-AB7F-28C21BF4119C}" destId="{B32396F9-D254-45B7-8A80-0A3EC60E0B63}" srcOrd="0" destOrd="0" presId="urn:microsoft.com/office/officeart/2005/8/layout/vList2"/>
    <dgm:cxn modelId="{03FDFF63-F8CB-415D-A696-5C9843024379}" srcId="{03C9C4B0-A495-4FAF-91D9-FC56A6B86114}" destId="{0DDE8136-D3AA-44AD-88F6-E84D459CAF98}" srcOrd="4" destOrd="0" parTransId="{F4C136D4-2F2A-45FB-91A1-FFD3305EE35A}" sibTransId="{8BFE84F4-BC43-49C3-9D0D-CC61E60D1D41}"/>
    <dgm:cxn modelId="{E1FF327F-378E-4299-AC95-29099B88CB7D}" type="presOf" srcId="{AD530A9E-3A78-4D6F-8803-9C0CE58C7416}" destId="{A28A40CC-CFB9-4D53-8FB3-4F83894C96E9}" srcOrd="0" destOrd="0" presId="urn:microsoft.com/office/officeart/2005/8/layout/vList2"/>
    <dgm:cxn modelId="{8E130091-BBF5-4678-83E8-867F153C0C10}" srcId="{03C9C4B0-A495-4FAF-91D9-FC56A6B86114}" destId="{26CBB0D9-8DBA-4F6A-AB7F-28C21BF4119C}" srcOrd="3" destOrd="0" parTransId="{4E50A9FE-905D-46A9-A0C7-44FD3F9215D8}" sibTransId="{41B755D3-CF61-4990-A574-EC395422AA52}"/>
    <dgm:cxn modelId="{1EE922BD-2E43-4885-81B0-E647741573A9}" srcId="{03C9C4B0-A495-4FAF-91D9-FC56A6B86114}" destId="{3B871A25-8F14-4159-A51B-C115F1D7928B}" srcOrd="1" destOrd="0" parTransId="{9701A4E7-996E-4C16-816B-14908BEC496C}" sibTransId="{43169582-C139-4B4C-8646-4A62E731E90B}"/>
    <dgm:cxn modelId="{CDC2F9D4-A5B8-428C-AE86-DDD54128150A}" type="presOf" srcId="{03C9C4B0-A495-4FAF-91D9-FC56A6B86114}" destId="{FA28C53F-5A69-438E-ABDA-D4FA2121E88F}" srcOrd="0" destOrd="0" presId="urn:microsoft.com/office/officeart/2005/8/layout/vList2"/>
    <dgm:cxn modelId="{088515EA-A97A-46FB-92FA-2FB894DB9E4E}" type="presOf" srcId="{3B871A25-8F14-4159-A51B-C115F1D7928B}" destId="{25DC4673-8DDA-4AB7-BABC-87A4A7B36233}" srcOrd="0" destOrd="0" presId="urn:microsoft.com/office/officeart/2005/8/layout/vList2"/>
    <dgm:cxn modelId="{60223220-F458-43FA-8371-6B0A26BF716A}" type="presParOf" srcId="{FA28C53F-5A69-438E-ABDA-D4FA2121E88F}" destId="{225904E9-FEE4-45A2-AE9B-407E149D9310}" srcOrd="0" destOrd="0" presId="urn:microsoft.com/office/officeart/2005/8/layout/vList2"/>
    <dgm:cxn modelId="{4D1B972A-18F8-4A97-BA34-F1D2FBE051CB}" type="presParOf" srcId="{FA28C53F-5A69-438E-ABDA-D4FA2121E88F}" destId="{35BBE77D-F2CD-4DCB-900B-5E95390130D1}" srcOrd="1" destOrd="0" presId="urn:microsoft.com/office/officeart/2005/8/layout/vList2"/>
    <dgm:cxn modelId="{893BDBF0-1769-423A-9B29-0C36A4A581BF}" type="presParOf" srcId="{FA28C53F-5A69-438E-ABDA-D4FA2121E88F}" destId="{25DC4673-8DDA-4AB7-BABC-87A4A7B36233}" srcOrd="2" destOrd="0" presId="urn:microsoft.com/office/officeart/2005/8/layout/vList2"/>
    <dgm:cxn modelId="{94595E01-8EED-4AD0-AE0F-4DDDC607B0EA}" type="presParOf" srcId="{FA28C53F-5A69-438E-ABDA-D4FA2121E88F}" destId="{ACDBCAF8-0E3F-4591-9B38-05FE3ADC1E0F}" srcOrd="3" destOrd="0" presId="urn:microsoft.com/office/officeart/2005/8/layout/vList2"/>
    <dgm:cxn modelId="{37A5C695-4CCA-4977-AC83-4521D4C5006B}" type="presParOf" srcId="{FA28C53F-5A69-438E-ABDA-D4FA2121E88F}" destId="{A28A40CC-CFB9-4D53-8FB3-4F83894C96E9}" srcOrd="4" destOrd="0" presId="urn:microsoft.com/office/officeart/2005/8/layout/vList2"/>
    <dgm:cxn modelId="{51D06CF6-DC48-441F-A46A-42595CFC7161}" type="presParOf" srcId="{FA28C53F-5A69-438E-ABDA-D4FA2121E88F}" destId="{1816F692-5CB3-411A-BB93-8E9EF3226176}" srcOrd="5" destOrd="0" presId="urn:microsoft.com/office/officeart/2005/8/layout/vList2"/>
    <dgm:cxn modelId="{1630279C-BF74-40FB-A160-DE9B5BB8BA62}" type="presParOf" srcId="{FA28C53F-5A69-438E-ABDA-D4FA2121E88F}" destId="{B32396F9-D254-45B7-8A80-0A3EC60E0B63}" srcOrd="6" destOrd="0" presId="urn:microsoft.com/office/officeart/2005/8/layout/vList2"/>
    <dgm:cxn modelId="{3B82D04C-E93B-470D-8692-D29A6EBF1CC6}" type="presParOf" srcId="{FA28C53F-5A69-438E-ABDA-D4FA2121E88F}" destId="{5202E979-6132-48FD-9C3E-F0F0E3320D55}" srcOrd="7" destOrd="0" presId="urn:microsoft.com/office/officeart/2005/8/layout/vList2"/>
    <dgm:cxn modelId="{072ED1A8-DB69-4C64-BBDA-49BE706C4904}" type="presParOf" srcId="{FA28C53F-5A69-438E-ABDA-D4FA2121E88F}" destId="{FF8C35BB-26BF-4A33-94A8-456B2546624D}"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15A924F-5BF6-43FF-97D7-B0338850D502}" type="doc">
      <dgm:prSet loTypeId="urn:microsoft.com/office/officeart/2005/8/layout/default" loCatId="list" qsTypeId="urn:microsoft.com/office/officeart/2005/8/quickstyle/simple1" qsCatId="simple" csTypeId="urn:microsoft.com/office/officeart/2005/8/colors/colorful1" csCatId="colorful"/>
      <dgm:spPr/>
      <dgm:t>
        <a:bodyPr/>
        <a:lstStyle/>
        <a:p>
          <a:endParaRPr lang="en-US"/>
        </a:p>
      </dgm:t>
    </dgm:pt>
    <dgm:pt modelId="{D37C72EC-B893-48F0-B15E-6C3512EF2A21}">
      <dgm:prSet/>
      <dgm:spPr/>
      <dgm:t>
        <a:bodyPr/>
        <a:lstStyle/>
        <a:p>
          <a:r>
            <a:rPr lang="en-AU"/>
            <a:t>Advocacy platform </a:t>
          </a:r>
          <a:endParaRPr lang="en-US"/>
        </a:p>
      </dgm:t>
    </dgm:pt>
    <dgm:pt modelId="{1195EB17-0950-499B-AE23-925D9D9FD33D}" type="parTrans" cxnId="{0EBE0C1A-1147-4D8D-8407-7E6B4B852684}">
      <dgm:prSet/>
      <dgm:spPr/>
      <dgm:t>
        <a:bodyPr/>
        <a:lstStyle/>
        <a:p>
          <a:endParaRPr lang="en-US"/>
        </a:p>
      </dgm:t>
    </dgm:pt>
    <dgm:pt modelId="{42CDDFC0-E4FF-4C47-AFD0-121B17AE1959}" type="sibTrans" cxnId="{0EBE0C1A-1147-4D8D-8407-7E6B4B852684}">
      <dgm:prSet/>
      <dgm:spPr/>
      <dgm:t>
        <a:bodyPr/>
        <a:lstStyle/>
        <a:p>
          <a:endParaRPr lang="en-US"/>
        </a:p>
      </dgm:t>
    </dgm:pt>
    <dgm:pt modelId="{8252259E-6715-49D2-94E9-4775B4355AF3}">
      <dgm:prSet/>
      <dgm:spPr/>
      <dgm:t>
        <a:bodyPr/>
        <a:lstStyle/>
        <a:p>
          <a:r>
            <a:rPr lang="en-AU"/>
            <a:t>Cautionary platform </a:t>
          </a:r>
          <a:endParaRPr lang="en-US"/>
        </a:p>
      </dgm:t>
    </dgm:pt>
    <dgm:pt modelId="{38C55564-A174-4574-B497-42E95A339C37}" type="parTrans" cxnId="{2794424D-3CA8-4813-92E8-50DDF9B5479A}">
      <dgm:prSet/>
      <dgm:spPr/>
      <dgm:t>
        <a:bodyPr/>
        <a:lstStyle/>
        <a:p>
          <a:endParaRPr lang="en-US"/>
        </a:p>
      </dgm:t>
    </dgm:pt>
    <dgm:pt modelId="{25844C0F-8D42-4B0B-8ED6-E682F25A0B87}" type="sibTrans" cxnId="{2794424D-3CA8-4813-92E8-50DDF9B5479A}">
      <dgm:prSet/>
      <dgm:spPr/>
      <dgm:t>
        <a:bodyPr/>
        <a:lstStyle/>
        <a:p>
          <a:endParaRPr lang="en-US"/>
        </a:p>
      </dgm:t>
    </dgm:pt>
    <dgm:pt modelId="{319459E4-CBA5-409E-A8BB-C084E7CA5096}">
      <dgm:prSet/>
      <dgm:spPr/>
      <dgm:t>
        <a:bodyPr/>
        <a:lstStyle/>
        <a:p>
          <a:r>
            <a:rPr lang="en-AU"/>
            <a:t>Adaptancy platform </a:t>
          </a:r>
          <a:endParaRPr lang="en-US"/>
        </a:p>
      </dgm:t>
    </dgm:pt>
    <dgm:pt modelId="{D40290DE-524D-4A75-8D7A-BECDA1C09427}" type="parTrans" cxnId="{D78AAB89-C31C-474C-B011-4ADA88AB98FC}">
      <dgm:prSet/>
      <dgm:spPr/>
      <dgm:t>
        <a:bodyPr/>
        <a:lstStyle/>
        <a:p>
          <a:endParaRPr lang="en-US"/>
        </a:p>
      </dgm:t>
    </dgm:pt>
    <dgm:pt modelId="{623D32D1-816A-416D-ABF2-701567E9F6C2}" type="sibTrans" cxnId="{D78AAB89-C31C-474C-B011-4ADA88AB98FC}">
      <dgm:prSet/>
      <dgm:spPr/>
      <dgm:t>
        <a:bodyPr/>
        <a:lstStyle/>
        <a:p>
          <a:endParaRPr lang="en-US"/>
        </a:p>
      </dgm:t>
    </dgm:pt>
    <dgm:pt modelId="{BD6B2A25-228D-4C65-9768-B51ADF5C83DD}">
      <dgm:prSet/>
      <dgm:spPr/>
      <dgm:t>
        <a:bodyPr/>
        <a:lstStyle/>
        <a:p>
          <a:r>
            <a:rPr lang="en-AU"/>
            <a:t>Knowledge-based platform </a:t>
          </a:r>
          <a:endParaRPr lang="en-US"/>
        </a:p>
      </dgm:t>
    </dgm:pt>
    <dgm:pt modelId="{9C8D1D70-72BE-4656-BE8D-34433B349956}" type="parTrans" cxnId="{CFE7523E-05EA-4738-8D17-3CE5DF38E5C5}">
      <dgm:prSet/>
      <dgm:spPr/>
      <dgm:t>
        <a:bodyPr/>
        <a:lstStyle/>
        <a:p>
          <a:endParaRPr lang="en-US"/>
        </a:p>
      </dgm:t>
    </dgm:pt>
    <dgm:pt modelId="{17AAA025-EA43-453B-BD6E-F1BAF8388A4D}" type="sibTrans" cxnId="{CFE7523E-05EA-4738-8D17-3CE5DF38E5C5}">
      <dgm:prSet/>
      <dgm:spPr/>
      <dgm:t>
        <a:bodyPr/>
        <a:lstStyle/>
        <a:p>
          <a:endParaRPr lang="en-US"/>
        </a:p>
      </dgm:t>
    </dgm:pt>
    <dgm:pt modelId="{4C3952DE-BC1C-4EC6-9233-6F69F9D74097}">
      <dgm:prSet/>
      <dgm:spPr/>
      <dgm:t>
        <a:bodyPr/>
        <a:lstStyle/>
        <a:p>
          <a:r>
            <a:rPr lang="en-AU"/>
            <a:t>Sustainability-oriented platform </a:t>
          </a:r>
          <a:endParaRPr lang="en-US"/>
        </a:p>
      </dgm:t>
    </dgm:pt>
    <dgm:pt modelId="{F8083586-3CC8-4E93-B644-CF90DC11C1E1}" type="parTrans" cxnId="{76ECF6F4-DA8A-4119-8C0B-BC1F1B74DD6D}">
      <dgm:prSet/>
      <dgm:spPr/>
      <dgm:t>
        <a:bodyPr/>
        <a:lstStyle/>
        <a:p>
          <a:endParaRPr lang="en-US"/>
        </a:p>
      </dgm:t>
    </dgm:pt>
    <dgm:pt modelId="{9F301F36-90F3-4FD5-A4CB-193EE97A7DD1}" type="sibTrans" cxnId="{76ECF6F4-DA8A-4119-8C0B-BC1F1B74DD6D}">
      <dgm:prSet/>
      <dgm:spPr/>
      <dgm:t>
        <a:bodyPr/>
        <a:lstStyle/>
        <a:p>
          <a:endParaRPr lang="en-US"/>
        </a:p>
      </dgm:t>
    </dgm:pt>
    <dgm:pt modelId="{7523E63C-6262-4ADA-B29C-7F4D81D5C51A}">
      <dgm:prSet/>
      <dgm:spPr/>
      <dgm:t>
        <a:bodyPr/>
        <a:lstStyle/>
        <a:p>
          <a:r>
            <a:rPr lang="en-AU"/>
            <a:t>Ethics based platform </a:t>
          </a:r>
          <a:endParaRPr lang="en-US"/>
        </a:p>
      </dgm:t>
    </dgm:pt>
    <dgm:pt modelId="{8D761F5D-97E3-47A1-8797-3321E10A616B}" type="parTrans" cxnId="{4CCA9042-E064-4205-95DF-2213DD5E3963}">
      <dgm:prSet/>
      <dgm:spPr/>
      <dgm:t>
        <a:bodyPr/>
        <a:lstStyle/>
        <a:p>
          <a:endParaRPr lang="en-US"/>
        </a:p>
      </dgm:t>
    </dgm:pt>
    <dgm:pt modelId="{00759C55-2FD5-41F2-9853-64418ECE8021}" type="sibTrans" cxnId="{4CCA9042-E064-4205-95DF-2213DD5E3963}">
      <dgm:prSet/>
      <dgm:spPr/>
      <dgm:t>
        <a:bodyPr/>
        <a:lstStyle/>
        <a:p>
          <a:endParaRPr lang="en-US"/>
        </a:p>
      </dgm:t>
    </dgm:pt>
    <dgm:pt modelId="{9E8E7FF2-6A8C-4B30-9F70-151EBE3CF574}" type="pres">
      <dgm:prSet presAssocID="{B15A924F-5BF6-43FF-97D7-B0338850D502}" presName="diagram" presStyleCnt="0">
        <dgm:presLayoutVars>
          <dgm:dir/>
          <dgm:resizeHandles val="exact"/>
        </dgm:presLayoutVars>
      </dgm:prSet>
      <dgm:spPr/>
    </dgm:pt>
    <dgm:pt modelId="{FDF1E874-4485-4F69-9E79-4DCBDAB4E283}" type="pres">
      <dgm:prSet presAssocID="{D37C72EC-B893-48F0-B15E-6C3512EF2A21}" presName="node" presStyleLbl="node1" presStyleIdx="0" presStyleCnt="6">
        <dgm:presLayoutVars>
          <dgm:bulletEnabled val="1"/>
        </dgm:presLayoutVars>
      </dgm:prSet>
      <dgm:spPr/>
    </dgm:pt>
    <dgm:pt modelId="{420653DE-83C2-4E21-AE87-82F7A8B2E520}" type="pres">
      <dgm:prSet presAssocID="{42CDDFC0-E4FF-4C47-AFD0-121B17AE1959}" presName="sibTrans" presStyleCnt="0"/>
      <dgm:spPr/>
    </dgm:pt>
    <dgm:pt modelId="{D8C9AC56-E260-4414-B2D6-B35B860DC4EC}" type="pres">
      <dgm:prSet presAssocID="{8252259E-6715-49D2-94E9-4775B4355AF3}" presName="node" presStyleLbl="node1" presStyleIdx="1" presStyleCnt="6">
        <dgm:presLayoutVars>
          <dgm:bulletEnabled val="1"/>
        </dgm:presLayoutVars>
      </dgm:prSet>
      <dgm:spPr/>
    </dgm:pt>
    <dgm:pt modelId="{D0096ACA-82EB-47B0-B4A5-6DB56A57149A}" type="pres">
      <dgm:prSet presAssocID="{25844C0F-8D42-4B0B-8ED6-E682F25A0B87}" presName="sibTrans" presStyleCnt="0"/>
      <dgm:spPr/>
    </dgm:pt>
    <dgm:pt modelId="{2B0DF16D-4570-45C2-8964-28A0B42283CB}" type="pres">
      <dgm:prSet presAssocID="{319459E4-CBA5-409E-A8BB-C084E7CA5096}" presName="node" presStyleLbl="node1" presStyleIdx="2" presStyleCnt="6">
        <dgm:presLayoutVars>
          <dgm:bulletEnabled val="1"/>
        </dgm:presLayoutVars>
      </dgm:prSet>
      <dgm:spPr/>
    </dgm:pt>
    <dgm:pt modelId="{1F8D84BD-D771-4701-9A85-19847CC2889F}" type="pres">
      <dgm:prSet presAssocID="{623D32D1-816A-416D-ABF2-701567E9F6C2}" presName="sibTrans" presStyleCnt="0"/>
      <dgm:spPr/>
    </dgm:pt>
    <dgm:pt modelId="{EB0EDC66-C4DA-49A7-9743-7D21F0378E40}" type="pres">
      <dgm:prSet presAssocID="{BD6B2A25-228D-4C65-9768-B51ADF5C83DD}" presName="node" presStyleLbl="node1" presStyleIdx="3" presStyleCnt="6">
        <dgm:presLayoutVars>
          <dgm:bulletEnabled val="1"/>
        </dgm:presLayoutVars>
      </dgm:prSet>
      <dgm:spPr/>
    </dgm:pt>
    <dgm:pt modelId="{7A59C0FF-5EC4-4F71-999D-B1229C034DE8}" type="pres">
      <dgm:prSet presAssocID="{17AAA025-EA43-453B-BD6E-F1BAF8388A4D}" presName="sibTrans" presStyleCnt="0"/>
      <dgm:spPr/>
    </dgm:pt>
    <dgm:pt modelId="{224D39EC-F572-405C-B7E6-A22096C77288}" type="pres">
      <dgm:prSet presAssocID="{4C3952DE-BC1C-4EC6-9233-6F69F9D74097}" presName="node" presStyleLbl="node1" presStyleIdx="4" presStyleCnt="6">
        <dgm:presLayoutVars>
          <dgm:bulletEnabled val="1"/>
        </dgm:presLayoutVars>
      </dgm:prSet>
      <dgm:spPr/>
    </dgm:pt>
    <dgm:pt modelId="{CDBA88AA-CCC3-47FE-ADD4-BEDF6787041F}" type="pres">
      <dgm:prSet presAssocID="{9F301F36-90F3-4FD5-A4CB-193EE97A7DD1}" presName="sibTrans" presStyleCnt="0"/>
      <dgm:spPr/>
    </dgm:pt>
    <dgm:pt modelId="{0B9E9971-191A-42EB-9505-5AF814C0FAF1}" type="pres">
      <dgm:prSet presAssocID="{7523E63C-6262-4ADA-B29C-7F4D81D5C51A}" presName="node" presStyleLbl="node1" presStyleIdx="5" presStyleCnt="6">
        <dgm:presLayoutVars>
          <dgm:bulletEnabled val="1"/>
        </dgm:presLayoutVars>
      </dgm:prSet>
      <dgm:spPr/>
    </dgm:pt>
  </dgm:ptLst>
  <dgm:cxnLst>
    <dgm:cxn modelId="{01094C13-9D04-4BC4-9A82-0FA5CE4BCB59}" type="presOf" srcId="{BD6B2A25-228D-4C65-9768-B51ADF5C83DD}" destId="{EB0EDC66-C4DA-49A7-9743-7D21F0378E40}" srcOrd="0" destOrd="0" presId="urn:microsoft.com/office/officeart/2005/8/layout/default"/>
    <dgm:cxn modelId="{0EBE0C1A-1147-4D8D-8407-7E6B4B852684}" srcId="{B15A924F-5BF6-43FF-97D7-B0338850D502}" destId="{D37C72EC-B893-48F0-B15E-6C3512EF2A21}" srcOrd="0" destOrd="0" parTransId="{1195EB17-0950-499B-AE23-925D9D9FD33D}" sibTransId="{42CDDFC0-E4FF-4C47-AFD0-121B17AE1959}"/>
    <dgm:cxn modelId="{26AA2532-3774-4862-8E81-4C1B372A9E5C}" type="presOf" srcId="{B15A924F-5BF6-43FF-97D7-B0338850D502}" destId="{9E8E7FF2-6A8C-4B30-9F70-151EBE3CF574}" srcOrd="0" destOrd="0" presId="urn:microsoft.com/office/officeart/2005/8/layout/default"/>
    <dgm:cxn modelId="{CFE7523E-05EA-4738-8D17-3CE5DF38E5C5}" srcId="{B15A924F-5BF6-43FF-97D7-B0338850D502}" destId="{BD6B2A25-228D-4C65-9768-B51ADF5C83DD}" srcOrd="3" destOrd="0" parTransId="{9C8D1D70-72BE-4656-BE8D-34433B349956}" sibTransId="{17AAA025-EA43-453B-BD6E-F1BAF8388A4D}"/>
    <dgm:cxn modelId="{46A5FB5E-58EF-4837-A349-EE766B16303F}" type="presOf" srcId="{319459E4-CBA5-409E-A8BB-C084E7CA5096}" destId="{2B0DF16D-4570-45C2-8964-28A0B42283CB}" srcOrd="0" destOrd="0" presId="urn:microsoft.com/office/officeart/2005/8/layout/default"/>
    <dgm:cxn modelId="{4CCA9042-E064-4205-95DF-2213DD5E3963}" srcId="{B15A924F-5BF6-43FF-97D7-B0338850D502}" destId="{7523E63C-6262-4ADA-B29C-7F4D81D5C51A}" srcOrd="5" destOrd="0" parTransId="{8D761F5D-97E3-47A1-8797-3321E10A616B}" sibTransId="{00759C55-2FD5-41F2-9853-64418ECE8021}"/>
    <dgm:cxn modelId="{BFAB7F6B-7A2C-4F92-8B52-BF769A1EE50A}" type="presOf" srcId="{8252259E-6715-49D2-94E9-4775B4355AF3}" destId="{D8C9AC56-E260-4414-B2D6-B35B860DC4EC}" srcOrd="0" destOrd="0" presId="urn:microsoft.com/office/officeart/2005/8/layout/default"/>
    <dgm:cxn modelId="{2794424D-3CA8-4813-92E8-50DDF9B5479A}" srcId="{B15A924F-5BF6-43FF-97D7-B0338850D502}" destId="{8252259E-6715-49D2-94E9-4775B4355AF3}" srcOrd="1" destOrd="0" parTransId="{38C55564-A174-4574-B497-42E95A339C37}" sibTransId="{25844C0F-8D42-4B0B-8ED6-E682F25A0B87}"/>
    <dgm:cxn modelId="{381A577B-270B-4296-9A64-622F008326B3}" type="presOf" srcId="{4C3952DE-BC1C-4EC6-9233-6F69F9D74097}" destId="{224D39EC-F572-405C-B7E6-A22096C77288}" srcOrd="0" destOrd="0" presId="urn:microsoft.com/office/officeart/2005/8/layout/default"/>
    <dgm:cxn modelId="{D78AAB89-C31C-474C-B011-4ADA88AB98FC}" srcId="{B15A924F-5BF6-43FF-97D7-B0338850D502}" destId="{319459E4-CBA5-409E-A8BB-C084E7CA5096}" srcOrd="2" destOrd="0" parTransId="{D40290DE-524D-4A75-8D7A-BECDA1C09427}" sibTransId="{623D32D1-816A-416D-ABF2-701567E9F6C2}"/>
    <dgm:cxn modelId="{65A022CC-8D6D-4F2C-89AE-F6010D9F26F0}" type="presOf" srcId="{D37C72EC-B893-48F0-B15E-6C3512EF2A21}" destId="{FDF1E874-4485-4F69-9E79-4DCBDAB4E283}" srcOrd="0" destOrd="0" presId="urn:microsoft.com/office/officeart/2005/8/layout/default"/>
    <dgm:cxn modelId="{50BB54CD-7398-4282-930B-4800B7D38C3B}" type="presOf" srcId="{7523E63C-6262-4ADA-B29C-7F4D81D5C51A}" destId="{0B9E9971-191A-42EB-9505-5AF814C0FAF1}" srcOrd="0" destOrd="0" presId="urn:microsoft.com/office/officeart/2005/8/layout/default"/>
    <dgm:cxn modelId="{76ECF6F4-DA8A-4119-8C0B-BC1F1B74DD6D}" srcId="{B15A924F-5BF6-43FF-97D7-B0338850D502}" destId="{4C3952DE-BC1C-4EC6-9233-6F69F9D74097}" srcOrd="4" destOrd="0" parTransId="{F8083586-3CC8-4E93-B644-CF90DC11C1E1}" sibTransId="{9F301F36-90F3-4FD5-A4CB-193EE97A7DD1}"/>
    <dgm:cxn modelId="{DBDDE984-DC93-483C-B275-6795F2C0D186}" type="presParOf" srcId="{9E8E7FF2-6A8C-4B30-9F70-151EBE3CF574}" destId="{FDF1E874-4485-4F69-9E79-4DCBDAB4E283}" srcOrd="0" destOrd="0" presId="urn:microsoft.com/office/officeart/2005/8/layout/default"/>
    <dgm:cxn modelId="{90B4BBEC-B156-4886-B64A-CBDF5E92AC6D}" type="presParOf" srcId="{9E8E7FF2-6A8C-4B30-9F70-151EBE3CF574}" destId="{420653DE-83C2-4E21-AE87-82F7A8B2E520}" srcOrd="1" destOrd="0" presId="urn:microsoft.com/office/officeart/2005/8/layout/default"/>
    <dgm:cxn modelId="{78A83C4D-2DBD-4CE6-9E1D-0FD37CCF92C2}" type="presParOf" srcId="{9E8E7FF2-6A8C-4B30-9F70-151EBE3CF574}" destId="{D8C9AC56-E260-4414-B2D6-B35B860DC4EC}" srcOrd="2" destOrd="0" presId="urn:microsoft.com/office/officeart/2005/8/layout/default"/>
    <dgm:cxn modelId="{875F110E-DD09-4D58-823C-92B51A5337AF}" type="presParOf" srcId="{9E8E7FF2-6A8C-4B30-9F70-151EBE3CF574}" destId="{D0096ACA-82EB-47B0-B4A5-6DB56A57149A}" srcOrd="3" destOrd="0" presId="urn:microsoft.com/office/officeart/2005/8/layout/default"/>
    <dgm:cxn modelId="{D016D7C3-39EB-4186-94F7-F16C59EF7B38}" type="presParOf" srcId="{9E8E7FF2-6A8C-4B30-9F70-151EBE3CF574}" destId="{2B0DF16D-4570-45C2-8964-28A0B42283CB}" srcOrd="4" destOrd="0" presId="urn:microsoft.com/office/officeart/2005/8/layout/default"/>
    <dgm:cxn modelId="{1CF0A856-D263-4168-A9BD-18D8E357BA19}" type="presParOf" srcId="{9E8E7FF2-6A8C-4B30-9F70-151EBE3CF574}" destId="{1F8D84BD-D771-4701-9A85-19847CC2889F}" srcOrd="5" destOrd="0" presId="urn:microsoft.com/office/officeart/2005/8/layout/default"/>
    <dgm:cxn modelId="{6F7B6D32-1422-4CC0-8BF1-E3E27538A598}" type="presParOf" srcId="{9E8E7FF2-6A8C-4B30-9F70-151EBE3CF574}" destId="{EB0EDC66-C4DA-49A7-9743-7D21F0378E40}" srcOrd="6" destOrd="0" presId="urn:microsoft.com/office/officeart/2005/8/layout/default"/>
    <dgm:cxn modelId="{0332245A-AE4F-4A21-8B72-E406BC1389AF}" type="presParOf" srcId="{9E8E7FF2-6A8C-4B30-9F70-151EBE3CF574}" destId="{7A59C0FF-5EC4-4F71-999D-B1229C034DE8}" srcOrd="7" destOrd="0" presId="urn:microsoft.com/office/officeart/2005/8/layout/default"/>
    <dgm:cxn modelId="{01F88631-0B96-41FE-86D6-0D94673ECAD6}" type="presParOf" srcId="{9E8E7FF2-6A8C-4B30-9F70-151EBE3CF574}" destId="{224D39EC-F572-405C-B7E6-A22096C77288}" srcOrd="8" destOrd="0" presId="urn:microsoft.com/office/officeart/2005/8/layout/default"/>
    <dgm:cxn modelId="{A69393FF-CC4A-4003-B69C-AF095F2511FB}" type="presParOf" srcId="{9E8E7FF2-6A8C-4B30-9F70-151EBE3CF574}" destId="{CDBA88AA-CCC3-47FE-ADD4-BEDF6787041F}" srcOrd="9" destOrd="0" presId="urn:microsoft.com/office/officeart/2005/8/layout/default"/>
    <dgm:cxn modelId="{4BE84802-2CA8-44F8-B686-330B4F03EA0F}" type="presParOf" srcId="{9E8E7FF2-6A8C-4B30-9F70-151EBE3CF574}" destId="{0B9E9971-191A-42EB-9505-5AF814C0FAF1}"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3F3149B-2FB5-4059-9214-DF6BE5752087}"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5670E25B-7CAB-45DD-BCB2-FC343B868CC5}">
      <dgm:prSet/>
      <dgm:spPr/>
      <dgm:t>
        <a:bodyPr/>
        <a:lstStyle/>
        <a:p>
          <a:r>
            <a:rPr lang="en-AU"/>
            <a:t>International agreements</a:t>
          </a:r>
          <a:endParaRPr lang="en-US"/>
        </a:p>
      </dgm:t>
    </dgm:pt>
    <dgm:pt modelId="{2E092137-61DB-4F6C-B1EF-210AB745883F}" type="parTrans" cxnId="{3523F67C-6EF3-45F9-A54D-AA365A72D98F}">
      <dgm:prSet/>
      <dgm:spPr/>
      <dgm:t>
        <a:bodyPr/>
        <a:lstStyle/>
        <a:p>
          <a:endParaRPr lang="en-US"/>
        </a:p>
      </dgm:t>
    </dgm:pt>
    <dgm:pt modelId="{F36579C6-AB04-45B8-AC28-3F1D6C019F4C}" type="sibTrans" cxnId="{3523F67C-6EF3-45F9-A54D-AA365A72D98F}">
      <dgm:prSet/>
      <dgm:spPr/>
      <dgm:t>
        <a:bodyPr/>
        <a:lstStyle/>
        <a:p>
          <a:endParaRPr lang="en-US"/>
        </a:p>
      </dgm:t>
    </dgm:pt>
    <dgm:pt modelId="{D08F9EDA-21A7-4EAB-8304-B7FB5D313D6D}">
      <dgm:prSet/>
      <dgm:spPr/>
      <dgm:t>
        <a:bodyPr/>
        <a:lstStyle/>
        <a:p>
          <a:r>
            <a:rPr lang="en-AU"/>
            <a:t>National policies </a:t>
          </a:r>
          <a:endParaRPr lang="en-US"/>
        </a:p>
      </dgm:t>
    </dgm:pt>
    <dgm:pt modelId="{C324C8CA-3C2D-49D3-B6C0-FE1A5D5488E8}" type="parTrans" cxnId="{2F542BC4-4BA4-4100-BAF9-65B751153E69}">
      <dgm:prSet/>
      <dgm:spPr/>
      <dgm:t>
        <a:bodyPr/>
        <a:lstStyle/>
        <a:p>
          <a:endParaRPr lang="en-US"/>
        </a:p>
      </dgm:t>
    </dgm:pt>
    <dgm:pt modelId="{C0E77155-F848-47EC-BD14-D1C944C36DF7}" type="sibTrans" cxnId="{2F542BC4-4BA4-4100-BAF9-65B751153E69}">
      <dgm:prSet/>
      <dgm:spPr/>
      <dgm:t>
        <a:bodyPr/>
        <a:lstStyle/>
        <a:p>
          <a:endParaRPr lang="en-US"/>
        </a:p>
      </dgm:t>
    </dgm:pt>
    <dgm:pt modelId="{0083EA27-492E-4EBB-AD1D-EE49A045D2C7}">
      <dgm:prSet/>
      <dgm:spPr/>
      <dgm:t>
        <a:bodyPr/>
        <a:lstStyle/>
        <a:p>
          <a:r>
            <a:rPr lang="en-AU"/>
            <a:t>Peak bodies </a:t>
          </a:r>
          <a:endParaRPr lang="en-US"/>
        </a:p>
      </dgm:t>
    </dgm:pt>
    <dgm:pt modelId="{366C2E4E-A1EB-4E75-A854-6E4D026BFDBA}" type="parTrans" cxnId="{490E3E57-7A8E-45A6-9EA9-821690ADA965}">
      <dgm:prSet/>
      <dgm:spPr/>
      <dgm:t>
        <a:bodyPr/>
        <a:lstStyle/>
        <a:p>
          <a:endParaRPr lang="en-US"/>
        </a:p>
      </dgm:t>
    </dgm:pt>
    <dgm:pt modelId="{7E171837-2626-44BF-A771-EBB899EAB933}" type="sibTrans" cxnId="{490E3E57-7A8E-45A6-9EA9-821690ADA965}">
      <dgm:prSet/>
      <dgm:spPr/>
      <dgm:t>
        <a:bodyPr/>
        <a:lstStyle/>
        <a:p>
          <a:endParaRPr lang="en-US"/>
        </a:p>
      </dgm:t>
    </dgm:pt>
    <dgm:pt modelId="{E0543494-8B27-4A2A-BD4C-014E281365F2}">
      <dgm:prSet/>
      <dgm:spPr/>
      <dgm:t>
        <a:bodyPr/>
        <a:lstStyle/>
        <a:p>
          <a:r>
            <a:rPr lang="en-AU"/>
            <a:t>Lobbyists </a:t>
          </a:r>
          <a:endParaRPr lang="en-US"/>
        </a:p>
      </dgm:t>
    </dgm:pt>
    <dgm:pt modelId="{940294A5-DA5F-4E32-BA32-C78D1B10815E}" type="parTrans" cxnId="{CA9990FE-13C8-4BD6-A70C-CF5A4DBCADBE}">
      <dgm:prSet/>
      <dgm:spPr/>
      <dgm:t>
        <a:bodyPr/>
        <a:lstStyle/>
        <a:p>
          <a:endParaRPr lang="en-US"/>
        </a:p>
      </dgm:t>
    </dgm:pt>
    <dgm:pt modelId="{46FA992D-068C-4C23-A3FE-203604728E71}" type="sibTrans" cxnId="{CA9990FE-13C8-4BD6-A70C-CF5A4DBCADBE}">
      <dgm:prSet/>
      <dgm:spPr/>
      <dgm:t>
        <a:bodyPr/>
        <a:lstStyle/>
        <a:p>
          <a:endParaRPr lang="en-US"/>
        </a:p>
      </dgm:t>
    </dgm:pt>
    <dgm:pt modelId="{E2C14F3C-69F2-4C4A-AE78-FE4187110C58}">
      <dgm:prSet/>
      <dgm:spPr/>
      <dgm:t>
        <a:bodyPr/>
        <a:lstStyle/>
        <a:p>
          <a:r>
            <a:rPr lang="en-AU"/>
            <a:t>Certification schemes </a:t>
          </a:r>
          <a:endParaRPr lang="en-US"/>
        </a:p>
      </dgm:t>
    </dgm:pt>
    <dgm:pt modelId="{E9365721-9138-4D10-8116-3B4288DB2731}" type="parTrans" cxnId="{16375AD4-ACBC-4478-8DA3-A454DFEDDEFC}">
      <dgm:prSet/>
      <dgm:spPr/>
      <dgm:t>
        <a:bodyPr/>
        <a:lstStyle/>
        <a:p>
          <a:endParaRPr lang="en-US"/>
        </a:p>
      </dgm:t>
    </dgm:pt>
    <dgm:pt modelId="{E60D8E1E-17DF-45F8-B308-89AEF10D3EF4}" type="sibTrans" cxnId="{16375AD4-ACBC-4478-8DA3-A454DFEDDEFC}">
      <dgm:prSet/>
      <dgm:spPr/>
      <dgm:t>
        <a:bodyPr/>
        <a:lstStyle/>
        <a:p>
          <a:endParaRPr lang="en-US"/>
        </a:p>
      </dgm:t>
    </dgm:pt>
    <dgm:pt modelId="{073CC352-B250-4C52-A77F-8FB80D35823D}">
      <dgm:prSet/>
      <dgm:spPr/>
      <dgm:t>
        <a:bodyPr/>
        <a:lstStyle/>
        <a:p>
          <a:r>
            <a:rPr lang="en-AU"/>
            <a:t>Guide books, websites, etc. </a:t>
          </a:r>
          <a:endParaRPr lang="en-US"/>
        </a:p>
      </dgm:t>
    </dgm:pt>
    <dgm:pt modelId="{8BF53042-F525-45BD-BF8D-B58FE6EF03FA}" type="parTrans" cxnId="{2E8B230F-948A-441A-9A2E-B01F7170D700}">
      <dgm:prSet/>
      <dgm:spPr/>
      <dgm:t>
        <a:bodyPr/>
        <a:lstStyle/>
        <a:p>
          <a:endParaRPr lang="en-US"/>
        </a:p>
      </dgm:t>
    </dgm:pt>
    <dgm:pt modelId="{FB9248A8-5D22-4CF7-999A-8586DBE209D2}" type="sibTrans" cxnId="{2E8B230F-948A-441A-9A2E-B01F7170D700}">
      <dgm:prSet/>
      <dgm:spPr/>
      <dgm:t>
        <a:bodyPr/>
        <a:lstStyle/>
        <a:p>
          <a:endParaRPr lang="en-US"/>
        </a:p>
      </dgm:t>
    </dgm:pt>
    <dgm:pt modelId="{0DFE9395-A2FE-4FC8-991E-B896ADE12C7E}" type="pres">
      <dgm:prSet presAssocID="{23F3149B-2FB5-4059-9214-DF6BE5752087}" presName="root" presStyleCnt="0">
        <dgm:presLayoutVars>
          <dgm:dir/>
          <dgm:resizeHandles val="exact"/>
        </dgm:presLayoutVars>
      </dgm:prSet>
      <dgm:spPr/>
    </dgm:pt>
    <dgm:pt modelId="{8C8FF4BC-B39C-42E6-9A22-0E16D6214387}" type="pres">
      <dgm:prSet presAssocID="{5670E25B-7CAB-45DD-BCB2-FC343B868CC5}" presName="compNode" presStyleCnt="0"/>
      <dgm:spPr/>
    </dgm:pt>
    <dgm:pt modelId="{69DFDD86-BCA7-4D3E-ACE3-38DAAF8C5821}" type="pres">
      <dgm:prSet presAssocID="{5670E25B-7CAB-45DD-BCB2-FC343B868CC5}" presName="bgRect" presStyleLbl="bgShp" presStyleIdx="0" presStyleCnt="6"/>
      <dgm:spPr/>
    </dgm:pt>
    <dgm:pt modelId="{1DEC18EC-A242-4F63-846E-D78ADDF862C0}" type="pres">
      <dgm:prSet presAssocID="{5670E25B-7CAB-45DD-BCB2-FC343B868CC5}"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andshake"/>
        </a:ext>
      </dgm:extLst>
    </dgm:pt>
    <dgm:pt modelId="{D51B4310-3533-4498-8A3B-537345FE94AB}" type="pres">
      <dgm:prSet presAssocID="{5670E25B-7CAB-45DD-BCB2-FC343B868CC5}" presName="spaceRect" presStyleCnt="0"/>
      <dgm:spPr/>
    </dgm:pt>
    <dgm:pt modelId="{2497DB75-27D4-441C-BA58-B7FA866BA244}" type="pres">
      <dgm:prSet presAssocID="{5670E25B-7CAB-45DD-BCB2-FC343B868CC5}" presName="parTx" presStyleLbl="revTx" presStyleIdx="0" presStyleCnt="6">
        <dgm:presLayoutVars>
          <dgm:chMax val="0"/>
          <dgm:chPref val="0"/>
        </dgm:presLayoutVars>
      </dgm:prSet>
      <dgm:spPr/>
    </dgm:pt>
    <dgm:pt modelId="{9A2D975F-73A4-493D-836E-5529A4EE2898}" type="pres">
      <dgm:prSet presAssocID="{F36579C6-AB04-45B8-AC28-3F1D6C019F4C}" presName="sibTrans" presStyleCnt="0"/>
      <dgm:spPr/>
    </dgm:pt>
    <dgm:pt modelId="{522ACE3B-9DDC-4658-8C5A-A6C30B29187E}" type="pres">
      <dgm:prSet presAssocID="{D08F9EDA-21A7-4EAB-8304-B7FB5D313D6D}" presName="compNode" presStyleCnt="0"/>
      <dgm:spPr/>
    </dgm:pt>
    <dgm:pt modelId="{08CF9922-152D-4D19-996A-DD11CB37010C}" type="pres">
      <dgm:prSet presAssocID="{D08F9EDA-21A7-4EAB-8304-B7FB5D313D6D}" presName="bgRect" presStyleLbl="bgShp" presStyleIdx="1" presStyleCnt="6"/>
      <dgm:spPr/>
    </dgm:pt>
    <dgm:pt modelId="{BFE21FB5-4B11-4B24-BFD9-A75FC941FEB7}" type="pres">
      <dgm:prSet presAssocID="{D08F9EDA-21A7-4EAB-8304-B7FB5D313D6D}"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Gavel"/>
        </a:ext>
      </dgm:extLst>
    </dgm:pt>
    <dgm:pt modelId="{739CB14F-430E-4A7A-A021-1712354C9900}" type="pres">
      <dgm:prSet presAssocID="{D08F9EDA-21A7-4EAB-8304-B7FB5D313D6D}" presName="spaceRect" presStyleCnt="0"/>
      <dgm:spPr/>
    </dgm:pt>
    <dgm:pt modelId="{C047960B-2803-4C89-8232-2F6CF74D5873}" type="pres">
      <dgm:prSet presAssocID="{D08F9EDA-21A7-4EAB-8304-B7FB5D313D6D}" presName="parTx" presStyleLbl="revTx" presStyleIdx="1" presStyleCnt="6">
        <dgm:presLayoutVars>
          <dgm:chMax val="0"/>
          <dgm:chPref val="0"/>
        </dgm:presLayoutVars>
      </dgm:prSet>
      <dgm:spPr/>
    </dgm:pt>
    <dgm:pt modelId="{216A0CA0-6EFA-4004-AE76-3B5A92E225EC}" type="pres">
      <dgm:prSet presAssocID="{C0E77155-F848-47EC-BD14-D1C944C36DF7}" presName="sibTrans" presStyleCnt="0"/>
      <dgm:spPr/>
    </dgm:pt>
    <dgm:pt modelId="{50FC8D32-2096-4654-AF14-5DED4CB9818B}" type="pres">
      <dgm:prSet presAssocID="{0083EA27-492E-4EBB-AD1D-EE49A045D2C7}" presName="compNode" presStyleCnt="0"/>
      <dgm:spPr/>
    </dgm:pt>
    <dgm:pt modelId="{E36E6A26-73D0-412A-B655-1751586C530D}" type="pres">
      <dgm:prSet presAssocID="{0083EA27-492E-4EBB-AD1D-EE49A045D2C7}" presName="bgRect" presStyleLbl="bgShp" presStyleIdx="2" presStyleCnt="6"/>
      <dgm:spPr/>
    </dgm:pt>
    <dgm:pt modelId="{847ECD5A-CCD9-4C58-BB94-1D1E7F9EE49A}" type="pres">
      <dgm:prSet presAssocID="{0083EA27-492E-4EBB-AD1D-EE49A045D2C7}"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Mountains"/>
        </a:ext>
      </dgm:extLst>
    </dgm:pt>
    <dgm:pt modelId="{C8F83480-5F79-4AD4-A888-5758FE8F2266}" type="pres">
      <dgm:prSet presAssocID="{0083EA27-492E-4EBB-AD1D-EE49A045D2C7}" presName="spaceRect" presStyleCnt="0"/>
      <dgm:spPr/>
    </dgm:pt>
    <dgm:pt modelId="{E71057F5-3A36-4A53-9A13-BA11A9B60213}" type="pres">
      <dgm:prSet presAssocID="{0083EA27-492E-4EBB-AD1D-EE49A045D2C7}" presName="parTx" presStyleLbl="revTx" presStyleIdx="2" presStyleCnt="6">
        <dgm:presLayoutVars>
          <dgm:chMax val="0"/>
          <dgm:chPref val="0"/>
        </dgm:presLayoutVars>
      </dgm:prSet>
      <dgm:spPr/>
    </dgm:pt>
    <dgm:pt modelId="{A227ED7F-A6EE-4E24-AB40-CC91769D8ECA}" type="pres">
      <dgm:prSet presAssocID="{7E171837-2626-44BF-A771-EBB899EAB933}" presName="sibTrans" presStyleCnt="0"/>
      <dgm:spPr/>
    </dgm:pt>
    <dgm:pt modelId="{B642B8F5-4E6A-40FF-9776-E061CDD3E909}" type="pres">
      <dgm:prSet presAssocID="{E0543494-8B27-4A2A-BD4C-014E281365F2}" presName="compNode" presStyleCnt="0"/>
      <dgm:spPr/>
    </dgm:pt>
    <dgm:pt modelId="{611A0628-EC61-4210-851A-6B508EB05DB4}" type="pres">
      <dgm:prSet presAssocID="{E0543494-8B27-4A2A-BD4C-014E281365F2}" presName="bgRect" presStyleLbl="bgShp" presStyleIdx="3" presStyleCnt="6"/>
      <dgm:spPr/>
    </dgm:pt>
    <dgm:pt modelId="{7D235E7D-CFBE-41B4-B9B2-208DF1BF675A}" type="pres">
      <dgm:prSet presAssocID="{E0543494-8B27-4A2A-BD4C-014E281365F2}"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heers"/>
        </a:ext>
      </dgm:extLst>
    </dgm:pt>
    <dgm:pt modelId="{7635F68F-5FB5-401E-B805-A34F419EC3EA}" type="pres">
      <dgm:prSet presAssocID="{E0543494-8B27-4A2A-BD4C-014E281365F2}" presName="spaceRect" presStyleCnt="0"/>
      <dgm:spPr/>
    </dgm:pt>
    <dgm:pt modelId="{CAF7DAD9-F63F-4FCE-B2CE-1D5C90EE810A}" type="pres">
      <dgm:prSet presAssocID="{E0543494-8B27-4A2A-BD4C-014E281365F2}" presName="parTx" presStyleLbl="revTx" presStyleIdx="3" presStyleCnt="6">
        <dgm:presLayoutVars>
          <dgm:chMax val="0"/>
          <dgm:chPref val="0"/>
        </dgm:presLayoutVars>
      </dgm:prSet>
      <dgm:spPr/>
    </dgm:pt>
    <dgm:pt modelId="{B9E05316-A2E8-4836-9EB8-08A78ED4EB27}" type="pres">
      <dgm:prSet presAssocID="{46FA992D-068C-4C23-A3FE-203604728E71}" presName="sibTrans" presStyleCnt="0"/>
      <dgm:spPr/>
    </dgm:pt>
    <dgm:pt modelId="{993C90EB-0A63-427D-B24D-62E672C6C331}" type="pres">
      <dgm:prSet presAssocID="{E2C14F3C-69F2-4C4A-AE78-FE4187110C58}" presName="compNode" presStyleCnt="0"/>
      <dgm:spPr/>
    </dgm:pt>
    <dgm:pt modelId="{888C60EF-DB5A-4F31-B0C0-BF84984F3BA1}" type="pres">
      <dgm:prSet presAssocID="{E2C14F3C-69F2-4C4A-AE78-FE4187110C58}" presName="bgRect" presStyleLbl="bgShp" presStyleIdx="4" presStyleCnt="6"/>
      <dgm:spPr/>
    </dgm:pt>
    <dgm:pt modelId="{A066E3E0-4FF7-4AEB-A908-B4F3D9C59A74}" type="pres">
      <dgm:prSet presAssocID="{E2C14F3C-69F2-4C4A-AE78-FE4187110C58}"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Diploma"/>
        </a:ext>
      </dgm:extLst>
    </dgm:pt>
    <dgm:pt modelId="{4EE99125-914D-4770-B062-E8E069C454AE}" type="pres">
      <dgm:prSet presAssocID="{E2C14F3C-69F2-4C4A-AE78-FE4187110C58}" presName="spaceRect" presStyleCnt="0"/>
      <dgm:spPr/>
    </dgm:pt>
    <dgm:pt modelId="{2F1CFAEB-EA87-4D5D-8B95-469F2A7B626E}" type="pres">
      <dgm:prSet presAssocID="{E2C14F3C-69F2-4C4A-AE78-FE4187110C58}" presName="parTx" presStyleLbl="revTx" presStyleIdx="4" presStyleCnt="6">
        <dgm:presLayoutVars>
          <dgm:chMax val="0"/>
          <dgm:chPref val="0"/>
        </dgm:presLayoutVars>
      </dgm:prSet>
      <dgm:spPr/>
    </dgm:pt>
    <dgm:pt modelId="{D405746F-BF2A-4B48-8BF8-C22626575404}" type="pres">
      <dgm:prSet presAssocID="{E60D8E1E-17DF-45F8-B308-89AEF10D3EF4}" presName="sibTrans" presStyleCnt="0"/>
      <dgm:spPr/>
    </dgm:pt>
    <dgm:pt modelId="{6ADFFA45-B0B2-4107-A5EE-87EDE0E75CA8}" type="pres">
      <dgm:prSet presAssocID="{073CC352-B250-4C52-A77F-8FB80D35823D}" presName="compNode" presStyleCnt="0"/>
      <dgm:spPr/>
    </dgm:pt>
    <dgm:pt modelId="{6D00DE0F-0B6D-4B55-8BC3-A262C074D9A2}" type="pres">
      <dgm:prSet presAssocID="{073CC352-B250-4C52-A77F-8FB80D35823D}" presName="bgRect" presStyleLbl="bgShp" presStyleIdx="5" presStyleCnt="6"/>
      <dgm:spPr/>
    </dgm:pt>
    <dgm:pt modelId="{7727FE42-7FE4-49FC-8505-BC7E7685FC2C}" type="pres">
      <dgm:prSet presAssocID="{073CC352-B250-4C52-A77F-8FB80D35823D}"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Books"/>
        </a:ext>
      </dgm:extLst>
    </dgm:pt>
    <dgm:pt modelId="{A26055F8-0F6B-4FFD-996D-62ED59B11D99}" type="pres">
      <dgm:prSet presAssocID="{073CC352-B250-4C52-A77F-8FB80D35823D}" presName="spaceRect" presStyleCnt="0"/>
      <dgm:spPr/>
    </dgm:pt>
    <dgm:pt modelId="{3DD09D9E-40D0-45DC-A6EF-E40078B0418A}" type="pres">
      <dgm:prSet presAssocID="{073CC352-B250-4C52-A77F-8FB80D35823D}" presName="parTx" presStyleLbl="revTx" presStyleIdx="5" presStyleCnt="6">
        <dgm:presLayoutVars>
          <dgm:chMax val="0"/>
          <dgm:chPref val="0"/>
        </dgm:presLayoutVars>
      </dgm:prSet>
      <dgm:spPr/>
    </dgm:pt>
  </dgm:ptLst>
  <dgm:cxnLst>
    <dgm:cxn modelId="{2E8B230F-948A-441A-9A2E-B01F7170D700}" srcId="{23F3149B-2FB5-4059-9214-DF6BE5752087}" destId="{073CC352-B250-4C52-A77F-8FB80D35823D}" srcOrd="5" destOrd="0" parTransId="{8BF53042-F525-45BD-BF8D-B58FE6EF03FA}" sibTransId="{FB9248A8-5D22-4CF7-999A-8586DBE209D2}"/>
    <dgm:cxn modelId="{67B07C18-9D3B-455E-9B12-B6A193056F2B}" type="presOf" srcId="{E2C14F3C-69F2-4C4A-AE78-FE4187110C58}" destId="{2F1CFAEB-EA87-4D5D-8B95-469F2A7B626E}" srcOrd="0" destOrd="0" presId="urn:microsoft.com/office/officeart/2018/2/layout/IconVerticalSolidList"/>
    <dgm:cxn modelId="{9E48942B-DD92-4BD8-B3BB-2F9A4E4C9F5B}" type="presOf" srcId="{E0543494-8B27-4A2A-BD4C-014E281365F2}" destId="{CAF7DAD9-F63F-4FCE-B2CE-1D5C90EE810A}" srcOrd="0" destOrd="0" presId="urn:microsoft.com/office/officeart/2018/2/layout/IconVerticalSolidList"/>
    <dgm:cxn modelId="{D2AC136D-93DE-4AE6-A860-97795DAB09B5}" type="presOf" srcId="{23F3149B-2FB5-4059-9214-DF6BE5752087}" destId="{0DFE9395-A2FE-4FC8-991E-B896ADE12C7E}" srcOrd="0" destOrd="0" presId="urn:microsoft.com/office/officeart/2018/2/layout/IconVerticalSolidList"/>
    <dgm:cxn modelId="{BBD49C54-8305-4C04-82CE-1578841573E1}" type="presOf" srcId="{5670E25B-7CAB-45DD-BCB2-FC343B868CC5}" destId="{2497DB75-27D4-441C-BA58-B7FA866BA244}" srcOrd="0" destOrd="0" presId="urn:microsoft.com/office/officeart/2018/2/layout/IconVerticalSolidList"/>
    <dgm:cxn modelId="{490E3E57-7A8E-45A6-9EA9-821690ADA965}" srcId="{23F3149B-2FB5-4059-9214-DF6BE5752087}" destId="{0083EA27-492E-4EBB-AD1D-EE49A045D2C7}" srcOrd="2" destOrd="0" parTransId="{366C2E4E-A1EB-4E75-A854-6E4D026BFDBA}" sibTransId="{7E171837-2626-44BF-A771-EBB899EAB933}"/>
    <dgm:cxn modelId="{3523F67C-6EF3-45F9-A54D-AA365A72D98F}" srcId="{23F3149B-2FB5-4059-9214-DF6BE5752087}" destId="{5670E25B-7CAB-45DD-BCB2-FC343B868CC5}" srcOrd="0" destOrd="0" parTransId="{2E092137-61DB-4F6C-B1EF-210AB745883F}" sibTransId="{F36579C6-AB04-45B8-AC28-3F1D6C019F4C}"/>
    <dgm:cxn modelId="{3B4CAA7E-DD2B-47BE-8CD3-B481B1AF7350}" type="presOf" srcId="{0083EA27-492E-4EBB-AD1D-EE49A045D2C7}" destId="{E71057F5-3A36-4A53-9A13-BA11A9B60213}" srcOrd="0" destOrd="0" presId="urn:microsoft.com/office/officeart/2018/2/layout/IconVerticalSolidList"/>
    <dgm:cxn modelId="{920A97A1-2FB2-4137-8FB9-890F02335BBA}" type="presOf" srcId="{D08F9EDA-21A7-4EAB-8304-B7FB5D313D6D}" destId="{C047960B-2803-4C89-8232-2F6CF74D5873}" srcOrd="0" destOrd="0" presId="urn:microsoft.com/office/officeart/2018/2/layout/IconVerticalSolidList"/>
    <dgm:cxn modelId="{2F542BC4-4BA4-4100-BAF9-65B751153E69}" srcId="{23F3149B-2FB5-4059-9214-DF6BE5752087}" destId="{D08F9EDA-21A7-4EAB-8304-B7FB5D313D6D}" srcOrd="1" destOrd="0" parTransId="{C324C8CA-3C2D-49D3-B6C0-FE1A5D5488E8}" sibTransId="{C0E77155-F848-47EC-BD14-D1C944C36DF7}"/>
    <dgm:cxn modelId="{16375AD4-ACBC-4478-8DA3-A454DFEDDEFC}" srcId="{23F3149B-2FB5-4059-9214-DF6BE5752087}" destId="{E2C14F3C-69F2-4C4A-AE78-FE4187110C58}" srcOrd="4" destOrd="0" parTransId="{E9365721-9138-4D10-8116-3B4288DB2731}" sibTransId="{E60D8E1E-17DF-45F8-B308-89AEF10D3EF4}"/>
    <dgm:cxn modelId="{C8E514EF-71A9-4414-99F2-FB97F16920A4}" type="presOf" srcId="{073CC352-B250-4C52-A77F-8FB80D35823D}" destId="{3DD09D9E-40D0-45DC-A6EF-E40078B0418A}" srcOrd="0" destOrd="0" presId="urn:microsoft.com/office/officeart/2018/2/layout/IconVerticalSolidList"/>
    <dgm:cxn modelId="{CA9990FE-13C8-4BD6-A70C-CF5A4DBCADBE}" srcId="{23F3149B-2FB5-4059-9214-DF6BE5752087}" destId="{E0543494-8B27-4A2A-BD4C-014E281365F2}" srcOrd="3" destOrd="0" parTransId="{940294A5-DA5F-4E32-BA32-C78D1B10815E}" sibTransId="{46FA992D-068C-4C23-A3FE-203604728E71}"/>
    <dgm:cxn modelId="{EBA0B239-B178-4313-81BE-E59A7BF7AA91}" type="presParOf" srcId="{0DFE9395-A2FE-4FC8-991E-B896ADE12C7E}" destId="{8C8FF4BC-B39C-42E6-9A22-0E16D6214387}" srcOrd="0" destOrd="0" presId="urn:microsoft.com/office/officeart/2018/2/layout/IconVerticalSolidList"/>
    <dgm:cxn modelId="{30F6E736-D144-4F80-B6B7-66A53F931CF0}" type="presParOf" srcId="{8C8FF4BC-B39C-42E6-9A22-0E16D6214387}" destId="{69DFDD86-BCA7-4D3E-ACE3-38DAAF8C5821}" srcOrd="0" destOrd="0" presId="urn:microsoft.com/office/officeart/2018/2/layout/IconVerticalSolidList"/>
    <dgm:cxn modelId="{789CB9BD-6292-4B69-998B-6078CAC0EF71}" type="presParOf" srcId="{8C8FF4BC-B39C-42E6-9A22-0E16D6214387}" destId="{1DEC18EC-A242-4F63-846E-D78ADDF862C0}" srcOrd="1" destOrd="0" presId="urn:microsoft.com/office/officeart/2018/2/layout/IconVerticalSolidList"/>
    <dgm:cxn modelId="{ECDBA2E8-B9EC-43A5-A1B4-4DC47C3F25C0}" type="presParOf" srcId="{8C8FF4BC-B39C-42E6-9A22-0E16D6214387}" destId="{D51B4310-3533-4498-8A3B-537345FE94AB}" srcOrd="2" destOrd="0" presId="urn:microsoft.com/office/officeart/2018/2/layout/IconVerticalSolidList"/>
    <dgm:cxn modelId="{A4A0F0F6-40F9-4334-B2C7-A22CB2103CBD}" type="presParOf" srcId="{8C8FF4BC-B39C-42E6-9A22-0E16D6214387}" destId="{2497DB75-27D4-441C-BA58-B7FA866BA244}" srcOrd="3" destOrd="0" presId="urn:microsoft.com/office/officeart/2018/2/layout/IconVerticalSolidList"/>
    <dgm:cxn modelId="{97AA5306-902C-4F49-8CE6-9F6C04756575}" type="presParOf" srcId="{0DFE9395-A2FE-4FC8-991E-B896ADE12C7E}" destId="{9A2D975F-73A4-493D-836E-5529A4EE2898}" srcOrd="1" destOrd="0" presId="urn:microsoft.com/office/officeart/2018/2/layout/IconVerticalSolidList"/>
    <dgm:cxn modelId="{F548E61A-4987-4D04-B8D8-512F8F241969}" type="presParOf" srcId="{0DFE9395-A2FE-4FC8-991E-B896ADE12C7E}" destId="{522ACE3B-9DDC-4658-8C5A-A6C30B29187E}" srcOrd="2" destOrd="0" presId="urn:microsoft.com/office/officeart/2018/2/layout/IconVerticalSolidList"/>
    <dgm:cxn modelId="{FB5B6D10-16BB-4305-95DC-0860FA308746}" type="presParOf" srcId="{522ACE3B-9DDC-4658-8C5A-A6C30B29187E}" destId="{08CF9922-152D-4D19-996A-DD11CB37010C}" srcOrd="0" destOrd="0" presId="urn:microsoft.com/office/officeart/2018/2/layout/IconVerticalSolidList"/>
    <dgm:cxn modelId="{138BD241-8428-40A6-BAE2-22BBC62BDD45}" type="presParOf" srcId="{522ACE3B-9DDC-4658-8C5A-A6C30B29187E}" destId="{BFE21FB5-4B11-4B24-BFD9-A75FC941FEB7}" srcOrd="1" destOrd="0" presId="urn:microsoft.com/office/officeart/2018/2/layout/IconVerticalSolidList"/>
    <dgm:cxn modelId="{485AB0E3-F090-40BF-BFE9-391FD9D1F08C}" type="presParOf" srcId="{522ACE3B-9DDC-4658-8C5A-A6C30B29187E}" destId="{739CB14F-430E-4A7A-A021-1712354C9900}" srcOrd="2" destOrd="0" presId="urn:microsoft.com/office/officeart/2018/2/layout/IconVerticalSolidList"/>
    <dgm:cxn modelId="{537F7C04-0DE7-469E-9F09-3ADAB0F8C681}" type="presParOf" srcId="{522ACE3B-9DDC-4658-8C5A-A6C30B29187E}" destId="{C047960B-2803-4C89-8232-2F6CF74D5873}" srcOrd="3" destOrd="0" presId="urn:microsoft.com/office/officeart/2018/2/layout/IconVerticalSolidList"/>
    <dgm:cxn modelId="{48D5DF13-17A8-49A7-89C2-73FD482D3FB2}" type="presParOf" srcId="{0DFE9395-A2FE-4FC8-991E-B896ADE12C7E}" destId="{216A0CA0-6EFA-4004-AE76-3B5A92E225EC}" srcOrd="3" destOrd="0" presId="urn:microsoft.com/office/officeart/2018/2/layout/IconVerticalSolidList"/>
    <dgm:cxn modelId="{D868A670-2B60-483C-9024-93AB9C38CACD}" type="presParOf" srcId="{0DFE9395-A2FE-4FC8-991E-B896ADE12C7E}" destId="{50FC8D32-2096-4654-AF14-5DED4CB9818B}" srcOrd="4" destOrd="0" presId="urn:microsoft.com/office/officeart/2018/2/layout/IconVerticalSolidList"/>
    <dgm:cxn modelId="{04158758-DF74-4075-9620-78FDD5FC7491}" type="presParOf" srcId="{50FC8D32-2096-4654-AF14-5DED4CB9818B}" destId="{E36E6A26-73D0-412A-B655-1751586C530D}" srcOrd="0" destOrd="0" presId="urn:microsoft.com/office/officeart/2018/2/layout/IconVerticalSolidList"/>
    <dgm:cxn modelId="{20F5B037-45CF-4A5D-94F3-23F5F812548C}" type="presParOf" srcId="{50FC8D32-2096-4654-AF14-5DED4CB9818B}" destId="{847ECD5A-CCD9-4C58-BB94-1D1E7F9EE49A}" srcOrd="1" destOrd="0" presId="urn:microsoft.com/office/officeart/2018/2/layout/IconVerticalSolidList"/>
    <dgm:cxn modelId="{8F4A24C7-7E7D-4865-8835-3D0E2DF8C3EF}" type="presParOf" srcId="{50FC8D32-2096-4654-AF14-5DED4CB9818B}" destId="{C8F83480-5F79-4AD4-A888-5758FE8F2266}" srcOrd="2" destOrd="0" presId="urn:microsoft.com/office/officeart/2018/2/layout/IconVerticalSolidList"/>
    <dgm:cxn modelId="{525977CD-5AC3-42FE-8102-116ADAB6FD54}" type="presParOf" srcId="{50FC8D32-2096-4654-AF14-5DED4CB9818B}" destId="{E71057F5-3A36-4A53-9A13-BA11A9B60213}" srcOrd="3" destOrd="0" presId="urn:microsoft.com/office/officeart/2018/2/layout/IconVerticalSolidList"/>
    <dgm:cxn modelId="{9E18E064-74B9-4EC4-A5B5-E548659A02AB}" type="presParOf" srcId="{0DFE9395-A2FE-4FC8-991E-B896ADE12C7E}" destId="{A227ED7F-A6EE-4E24-AB40-CC91769D8ECA}" srcOrd="5" destOrd="0" presId="urn:microsoft.com/office/officeart/2018/2/layout/IconVerticalSolidList"/>
    <dgm:cxn modelId="{9B1D7156-2698-4B86-B91F-EBB11663ABEC}" type="presParOf" srcId="{0DFE9395-A2FE-4FC8-991E-B896ADE12C7E}" destId="{B642B8F5-4E6A-40FF-9776-E061CDD3E909}" srcOrd="6" destOrd="0" presId="urn:microsoft.com/office/officeart/2018/2/layout/IconVerticalSolidList"/>
    <dgm:cxn modelId="{DAF219FD-C317-4771-BEE8-2846EAAD1318}" type="presParOf" srcId="{B642B8F5-4E6A-40FF-9776-E061CDD3E909}" destId="{611A0628-EC61-4210-851A-6B508EB05DB4}" srcOrd="0" destOrd="0" presId="urn:microsoft.com/office/officeart/2018/2/layout/IconVerticalSolidList"/>
    <dgm:cxn modelId="{F420D90D-D52C-45F8-83A5-70FD180B6FBC}" type="presParOf" srcId="{B642B8F5-4E6A-40FF-9776-E061CDD3E909}" destId="{7D235E7D-CFBE-41B4-B9B2-208DF1BF675A}" srcOrd="1" destOrd="0" presId="urn:microsoft.com/office/officeart/2018/2/layout/IconVerticalSolidList"/>
    <dgm:cxn modelId="{F5E4F59E-1A6D-4537-BF91-106D4E97AB05}" type="presParOf" srcId="{B642B8F5-4E6A-40FF-9776-E061CDD3E909}" destId="{7635F68F-5FB5-401E-B805-A34F419EC3EA}" srcOrd="2" destOrd="0" presId="urn:microsoft.com/office/officeart/2018/2/layout/IconVerticalSolidList"/>
    <dgm:cxn modelId="{9715C471-4BAE-4509-BF27-F255267256C6}" type="presParOf" srcId="{B642B8F5-4E6A-40FF-9776-E061CDD3E909}" destId="{CAF7DAD9-F63F-4FCE-B2CE-1D5C90EE810A}" srcOrd="3" destOrd="0" presId="urn:microsoft.com/office/officeart/2018/2/layout/IconVerticalSolidList"/>
    <dgm:cxn modelId="{3436942D-458A-4368-89BA-B1E396E0DEB4}" type="presParOf" srcId="{0DFE9395-A2FE-4FC8-991E-B896ADE12C7E}" destId="{B9E05316-A2E8-4836-9EB8-08A78ED4EB27}" srcOrd="7" destOrd="0" presId="urn:microsoft.com/office/officeart/2018/2/layout/IconVerticalSolidList"/>
    <dgm:cxn modelId="{29A8C383-3A4D-4647-96CA-0D9C5A063740}" type="presParOf" srcId="{0DFE9395-A2FE-4FC8-991E-B896ADE12C7E}" destId="{993C90EB-0A63-427D-B24D-62E672C6C331}" srcOrd="8" destOrd="0" presId="urn:microsoft.com/office/officeart/2018/2/layout/IconVerticalSolidList"/>
    <dgm:cxn modelId="{4624C73F-A293-4CC6-8F7B-AEBE590E5895}" type="presParOf" srcId="{993C90EB-0A63-427D-B24D-62E672C6C331}" destId="{888C60EF-DB5A-4F31-B0C0-BF84984F3BA1}" srcOrd="0" destOrd="0" presId="urn:microsoft.com/office/officeart/2018/2/layout/IconVerticalSolidList"/>
    <dgm:cxn modelId="{ECC33C37-9D72-4C34-AAD1-4F04629D856F}" type="presParOf" srcId="{993C90EB-0A63-427D-B24D-62E672C6C331}" destId="{A066E3E0-4FF7-4AEB-A908-B4F3D9C59A74}" srcOrd="1" destOrd="0" presId="urn:microsoft.com/office/officeart/2018/2/layout/IconVerticalSolidList"/>
    <dgm:cxn modelId="{4E099CEC-B213-468F-8A44-468EC11C279F}" type="presParOf" srcId="{993C90EB-0A63-427D-B24D-62E672C6C331}" destId="{4EE99125-914D-4770-B062-E8E069C454AE}" srcOrd="2" destOrd="0" presId="urn:microsoft.com/office/officeart/2018/2/layout/IconVerticalSolidList"/>
    <dgm:cxn modelId="{1A9B9B48-A975-4191-8567-980ADA31F66F}" type="presParOf" srcId="{993C90EB-0A63-427D-B24D-62E672C6C331}" destId="{2F1CFAEB-EA87-4D5D-8B95-469F2A7B626E}" srcOrd="3" destOrd="0" presId="urn:microsoft.com/office/officeart/2018/2/layout/IconVerticalSolidList"/>
    <dgm:cxn modelId="{BC1ABAC4-52B0-4287-B717-73226568A87F}" type="presParOf" srcId="{0DFE9395-A2FE-4FC8-991E-B896ADE12C7E}" destId="{D405746F-BF2A-4B48-8BF8-C22626575404}" srcOrd="9" destOrd="0" presId="urn:microsoft.com/office/officeart/2018/2/layout/IconVerticalSolidList"/>
    <dgm:cxn modelId="{9FDECACC-5D0F-499B-AFF8-86AE60126D25}" type="presParOf" srcId="{0DFE9395-A2FE-4FC8-991E-B896ADE12C7E}" destId="{6ADFFA45-B0B2-4107-A5EE-87EDE0E75CA8}" srcOrd="10" destOrd="0" presId="urn:microsoft.com/office/officeart/2018/2/layout/IconVerticalSolidList"/>
    <dgm:cxn modelId="{88062C02-5D1B-4A9A-8A9D-1704029B706E}" type="presParOf" srcId="{6ADFFA45-B0B2-4107-A5EE-87EDE0E75CA8}" destId="{6D00DE0F-0B6D-4B55-8BC3-A262C074D9A2}" srcOrd="0" destOrd="0" presId="urn:microsoft.com/office/officeart/2018/2/layout/IconVerticalSolidList"/>
    <dgm:cxn modelId="{163BDF27-A10C-4ACB-AC94-C7B4C10AAC6A}" type="presParOf" srcId="{6ADFFA45-B0B2-4107-A5EE-87EDE0E75CA8}" destId="{7727FE42-7FE4-49FC-8505-BC7E7685FC2C}" srcOrd="1" destOrd="0" presId="urn:microsoft.com/office/officeart/2018/2/layout/IconVerticalSolidList"/>
    <dgm:cxn modelId="{7121A5CD-3725-4179-8BBC-60524A670708}" type="presParOf" srcId="{6ADFFA45-B0B2-4107-A5EE-87EDE0E75CA8}" destId="{A26055F8-0F6B-4FFD-996D-62ED59B11D99}" srcOrd="2" destOrd="0" presId="urn:microsoft.com/office/officeart/2018/2/layout/IconVerticalSolidList"/>
    <dgm:cxn modelId="{31BC1BFF-0673-4BDD-AC79-2CE9632FB76B}" type="presParOf" srcId="{6ADFFA45-B0B2-4107-A5EE-87EDE0E75CA8}" destId="{3DD09D9E-40D0-45DC-A6EF-E40078B0418A}"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27AC72F-E96E-4733-9BE2-2AD16896B545}"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0FB501A0-DB8F-4991-B21B-08A9E59343CF}">
      <dgm:prSet/>
      <dgm:spPr/>
      <dgm:t>
        <a:bodyPr/>
        <a:lstStyle/>
        <a:p>
          <a:r>
            <a:rPr lang="en-AU"/>
            <a:t>Bhutan – “happiness is a place” </a:t>
          </a:r>
          <a:endParaRPr lang="en-US"/>
        </a:p>
      </dgm:t>
    </dgm:pt>
    <dgm:pt modelId="{66343BE4-5955-4E08-8E9A-F84871D77853}" type="parTrans" cxnId="{FA6570EA-91E6-4D1C-863A-A742DF1D2A47}">
      <dgm:prSet/>
      <dgm:spPr/>
      <dgm:t>
        <a:bodyPr/>
        <a:lstStyle/>
        <a:p>
          <a:endParaRPr lang="en-US"/>
        </a:p>
      </dgm:t>
    </dgm:pt>
    <dgm:pt modelId="{5850AF82-C03A-41B8-8324-FF86A899FF0C}" type="sibTrans" cxnId="{FA6570EA-91E6-4D1C-863A-A742DF1D2A47}">
      <dgm:prSet/>
      <dgm:spPr/>
      <dgm:t>
        <a:bodyPr/>
        <a:lstStyle/>
        <a:p>
          <a:endParaRPr lang="en-US"/>
        </a:p>
      </dgm:t>
    </dgm:pt>
    <dgm:pt modelId="{7C908FE4-9DBC-4660-BEF9-A66FEAFC65DC}">
      <dgm:prSet/>
      <dgm:spPr/>
      <dgm:t>
        <a:bodyPr/>
        <a:lstStyle/>
        <a:p>
          <a:r>
            <a:rPr lang="en-AU"/>
            <a:t>Tofino – “be transformed, be here”</a:t>
          </a:r>
          <a:endParaRPr lang="en-US"/>
        </a:p>
      </dgm:t>
    </dgm:pt>
    <dgm:pt modelId="{5FE1FD14-6EFD-4CEE-AE89-73944FDF7205}" type="parTrans" cxnId="{4B9C6D6C-4471-4DAF-86BD-03A4D5280AC6}">
      <dgm:prSet/>
      <dgm:spPr/>
      <dgm:t>
        <a:bodyPr/>
        <a:lstStyle/>
        <a:p>
          <a:endParaRPr lang="en-US"/>
        </a:p>
      </dgm:t>
    </dgm:pt>
    <dgm:pt modelId="{85AC8B79-A063-4F41-858C-CF1632C16F39}" type="sibTrans" cxnId="{4B9C6D6C-4471-4DAF-86BD-03A4D5280AC6}">
      <dgm:prSet/>
      <dgm:spPr/>
      <dgm:t>
        <a:bodyPr/>
        <a:lstStyle/>
        <a:p>
          <a:endParaRPr lang="en-US"/>
        </a:p>
      </dgm:t>
    </dgm:pt>
    <dgm:pt modelId="{3B8B505C-5CA5-41E8-94DB-591BC973A479}" type="pres">
      <dgm:prSet presAssocID="{627AC72F-E96E-4733-9BE2-2AD16896B545}" presName="linear" presStyleCnt="0">
        <dgm:presLayoutVars>
          <dgm:animLvl val="lvl"/>
          <dgm:resizeHandles val="exact"/>
        </dgm:presLayoutVars>
      </dgm:prSet>
      <dgm:spPr/>
    </dgm:pt>
    <dgm:pt modelId="{61544E24-63D7-4A58-9E04-39B6CC192D25}" type="pres">
      <dgm:prSet presAssocID="{0FB501A0-DB8F-4991-B21B-08A9E59343CF}" presName="parentText" presStyleLbl="node1" presStyleIdx="0" presStyleCnt="2">
        <dgm:presLayoutVars>
          <dgm:chMax val="0"/>
          <dgm:bulletEnabled val="1"/>
        </dgm:presLayoutVars>
      </dgm:prSet>
      <dgm:spPr/>
    </dgm:pt>
    <dgm:pt modelId="{6F2DAE82-8E62-4475-B083-64BDCAA7BACE}" type="pres">
      <dgm:prSet presAssocID="{5850AF82-C03A-41B8-8324-FF86A899FF0C}" presName="spacer" presStyleCnt="0"/>
      <dgm:spPr/>
    </dgm:pt>
    <dgm:pt modelId="{C04D62B7-D47E-4D8B-B38C-BAF1970A2425}" type="pres">
      <dgm:prSet presAssocID="{7C908FE4-9DBC-4660-BEF9-A66FEAFC65DC}" presName="parentText" presStyleLbl="node1" presStyleIdx="1" presStyleCnt="2">
        <dgm:presLayoutVars>
          <dgm:chMax val="0"/>
          <dgm:bulletEnabled val="1"/>
        </dgm:presLayoutVars>
      </dgm:prSet>
      <dgm:spPr/>
    </dgm:pt>
  </dgm:ptLst>
  <dgm:cxnLst>
    <dgm:cxn modelId="{249C5B6C-D898-4F41-89FF-E46D2370065B}" type="presOf" srcId="{0FB501A0-DB8F-4991-B21B-08A9E59343CF}" destId="{61544E24-63D7-4A58-9E04-39B6CC192D25}" srcOrd="0" destOrd="0" presId="urn:microsoft.com/office/officeart/2005/8/layout/vList2"/>
    <dgm:cxn modelId="{4B9C6D6C-4471-4DAF-86BD-03A4D5280AC6}" srcId="{627AC72F-E96E-4733-9BE2-2AD16896B545}" destId="{7C908FE4-9DBC-4660-BEF9-A66FEAFC65DC}" srcOrd="1" destOrd="0" parTransId="{5FE1FD14-6EFD-4CEE-AE89-73944FDF7205}" sibTransId="{85AC8B79-A063-4F41-858C-CF1632C16F39}"/>
    <dgm:cxn modelId="{1DEE3388-1218-4CB5-A291-4DAEFB94B073}" type="presOf" srcId="{7C908FE4-9DBC-4660-BEF9-A66FEAFC65DC}" destId="{C04D62B7-D47E-4D8B-B38C-BAF1970A2425}" srcOrd="0" destOrd="0" presId="urn:microsoft.com/office/officeart/2005/8/layout/vList2"/>
    <dgm:cxn modelId="{61536DB6-32FF-4692-A01B-637B76FCB1CD}" type="presOf" srcId="{627AC72F-E96E-4733-9BE2-2AD16896B545}" destId="{3B8B505C-5CA5-41E8-94DB-591BC973A479}" srcOrd="0" destOrd="0" presId="urn:microsoft.com/office/officeart/2005/8/layout/vList2"/>
    <dgm:cxn modelId="{FA6570EA-91E6-4D1C-863A-A742DF1D2A47}" srcId="{627AC72F-E96E-4733-9BE2-2AD16896B545}" destId="{0FB501A0-DB8F-4991-B21B-08A9E59343CF}" srcOrd="0" destOrd="0" parTransId="{66343BE4-5955-4E08-8E9A-F84871D77853}" sibTransId="{5850AF82-C03A-41B8-8324-FF86A899FF0C}"/>
    <dgm:cxn modelId="{C1A7795A-93C0-4248-9692-7B8BCFB64A90}" type="presParOf" srcId="{3B8B505C-5CA5-41E8-94DB-591BC973A479}" destId="{61544E24-63D7-4A58-9E04-39B6CC192D25}" srcOrd="0" destOrd="0" presId="urn:microsoft.com/office/officeart/2005/8/layout/vList2"/>
    <dgm:cxn modelId="{5D7F3DD2-00AD-409B-A61A-C90F9C88B9BE}" type="presParOf" srcId="{3B8B505C-5CA5-41E8-94DB-591BC973A479}" destId="{6F2DAE82-8E62-4475-B083-64BDCAA7BACE}" srcOrd="1" destOrd="0" presId="urn:microsoft.com/office/officeart/2005/8/layout/vList2"/>
    <dgm:cxn modelId="{021B2A0C-40D1-4C9C-8C91-DE9BD560B2D5}" type="presParOf" srcId="{3B8B505C-5CA5-41E8-94DB-591BC973A479}" destId="{C04D62B7-D47E-4D8B-B38C-BAF1970A2425}"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7D37AEC-757D-4230-A858-86B0DEFE0730}"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BDA740E1-75CD-4D1B-B2B4-CE0527286A26}">
      <dgm:prSet/>
      <dgm:spPr/>
      <dgm:t>
        <a:bodyPr/>
        <a:lstStyle/>
        <a:p>
          <a:r>
            <a:rPr lang="en-AU"/>
            <a:t>Making tourism sustainable involves </a:t>
          </a:r>
          <a:endParaRPr lang="en-US"/>
        </a:p>
      </dgm:t>
    </dgm:pt>
    <dgm:pt modelId="{65A9E1FA-DF06-4755-B840-6492F1D3199B}" type="parTrans" cxnId="{3BF8DBB1-520B-49A1-A81E-63B3F5338DB9}">
      <dgm:prSet/>
      <dgm:spPr/>
      <dgm:t>
        <a:bodyPr/>
        <a:lstStyle/>
        <a:p>
          <a:endParaRPr lang="en-US"/>
        </a:p>
      </dgm:t>
    </dgm:pt>
    <dgm:pt modelId="{678F88CC-175F-4D25-870E-02998477E502}" type="sibTrans" cxnId="{3BF8DBB1-520B-49A1-A81E-63B3F5338DB9}">
      <dgm:prSet/>
      <dgm:spPr/>
      <dgm:t>
        <a:bodyPr/>
        <a:lstStyle/>
        <a:p>
          <a:endParaRPr lang="en-US"/>
        </a:p>
      </dgm:t>
    </dgm:pt>
    <dgm:pt modelId="{D2796A80-4CA3-4A01-A466-F389BCAD57C1}">
      <dgm:prSet/>
      <dgm:spPr/>
      <dgm:t>
        <a:bodyPr/>
        <a:lstStyle/>
        <a:p>
          <a:r>
            <a:rPr lang="en-AU"/>
            <a:t>Balancing people, planet and profit</a:t>
          </a:r>
          <a:endParaRPr lang="en-US"/>
        </a:p>
      </dgm:t>
    </dgm:pt>
    <dgm:pt modelId="{ECAE669B-0F0B-4128-BE2D-8BF60AC65049}" type="parTrans" cxnId="{D15818D7-4C30-4C7E-9078-2465BFE83007}">
      <dgm:prSet/>
      <dgm:spPr/>
      <dgm:t>
        <a:bodyPr/>
        <a:lstStyle/>
        <a:p>
          <a:endParaRPr lang="en-US"/>
        </a:p>
      </dgm:t>
    </dgm:pt>
    <dgm:pt modelId="{F7BB0A81-D83B-414F-9660-950A3DF050B6}" type="sibTrans" cxnId="{D15818D7-4C30-4C7E-9078-2465BFE83007}">
      <dgm:prSet/>
      <dgm:spPr/>
      <dgm:t>
        <a:bodyPr/>
        <a:lstStyle/>
        <a:p>
          <a:endParaRPr lang="en-US"/>
        </a:p>
      </dgm:t>
    </dgm:pt>
    <dgm:pt modelId="{9C07E38E-5BFF-4265-BE5F-39E7E960C829}">
      <dgm:prSet/>
      <dgm:spPr/>
      <dgm:t>
        <a:bodyPr/>
        <a:lstStyle/>
        <a:p>
          <a:r>
            <a:rPr lang="en-AU"/>
            <a:t>Understanding and tracking impacts within a complex system</a:t>
          </a:r>
          <a:endParaRPr lang="en-US"/>
        </a:p>
      </dgm:t>
    </dgm:pt>
    <dgm:pt modelId="{6BF991DE-8826-4306-9FE9-1D682002E72C}" type="parTrans" cxnId="{280E030F-B77D-4259-89D8-43F54DA7F5C9}">
      <dgm:prSet/>
      <dgm:spPr/>
      <dgm:t>
        <a:bodyPr/>
        <a:lstStyle/>
        <a:p>
          <a:endParaRPr lang="en-US"/>
        </a:p>
      </dgm:t>
    </dgm:pt>
    <dgm:pt modelId="{B14FACD6-C29D-43DB-BCD8-48BEB7D16E47}" type="sibTrans" cxnId="{280E030F-B77D-4259-89D8-43F54DA7F5C9}">
      <dgm:prSet/>
      <dgm:spPr/>
      <dgm:t>
        <a:bodyPr/>
        <a:lstStyle/>
        <a:p>
          <a:endParaRPr lang="en-US"/>
        </a:p>
      </dgm:t>
    </dgm:pt>
    <dgm:pt modelId="{E41AF50E-221A-44E5-B6E9-37EB465704C0}">
      <dgm:prSet/>
      <dgm:spPr/>
      <dgm:t>
        <a:bodyPr/>
        <a:lstStyle/>
        <a:p>
          <a:r>
            <a:rPr lang="en-AU"/>
            <a:t>Adaptive management that takes a holistic approach </a:t>
          </a:r>
          <a:endParaRPr lang="en-US"/>
        </a:p>
      </dgm:t>
    </dgm:pt>
    <dgm:pt modelId="{AEC43608-21A0-4D1C-A9E9-5C4370D07744}" type="parTrans" cxnId="{38849E0D-5292-431B-89BC-A969BCE109D3}">
      <dgm:prSet/>
      <dgm:spPr/>
      <dgm:t>
        <a:bodyPr/>
        <a:lstStyle/>
        <a:p>
          <a:endParaRPr lang="en-US"/>
        </a:p>
      </dgm:t>
    </dgm:pt>
    <dgm:pt modelId="{FAD005E8-B800-4F3D-BBB5-94E85594C14F}" type="sibTrans" cxnId="{38849E0D-5292-431B-89BC-A969BCE109D3}">
      <dgm:prSet/>
      <dgm:spPr/>
      <dgm:t>
        <a:bodyPr/>
        <a:lstStyle/>
        <a:p>
          <a:endParaRPr lang="en-US"/>
        </a:p>
      </dgm:t>
    </dgm:pt>
    <dgm:pt modelId="{4BFFBDAC-4E30-4A1C-9407-57C7859B6B1C}">
      <dgm:prSet/>
      <dgm:spPr/>
      <dgm:t>
        <a:bodyPr/>
        <a:lstStyle/>
        <a:p>
          <a:r>
            <a:rPr lang="en-AU"/>
            <a:t>Making values explicit</a:t>
          </a:r>
          <a:endParaRPr lang="en-US"/>
        </a:p>
      </dgm:t>
    </dgm:pt>
    <dgm:pt modelId="{4DBBBF97-7F62-464F-8D10-FB6AF09998D3}" type="parTrans" cxnId="{A745B1B6-9E0C-400B-80FC-009D17A6DF6F}">
      <dgm:prSet/>
      <dgm:spPr/>
      <dgm:t>
        <a:bodyPr/>
        <a:lstStyle/>
        <a:p>
          <a:endParaRPr lang="en-US"/>
        </a:p>
      </dgm:t>
    </dgm:pt>
    <dgm:pt modelId="{C1FC0D56-F71B-4896-9713-6A077809742F}" type="sibTrans" cxnId="{A745B1B6-9E0C-400B-80FC-009D17A6DF6F}">
      <dgm:prSet/>
      <dgm:spPr/>
      <dgm:t>
        <a:bodyPr/>
        <a:lstStyle/>
        <a:p>
          <a:endParaRPr lang="en-US"/>
        </a:p>
      </dgm:t>
    </dgm:pt>
    <dgm:pt modelId="{B9BFBDB8-E04A-4F7C-A978-B87D693A6A3B}">
      <dgm:prSet/>
      <dgm:spPr/>
      <dgm:t>
        <a:bodyPr/>
        <a:lstStyle/>
        <a:p>
          <a:r>
            <a:rPr lang="en-AU"/>
            <a:t>Drawing on policies, frameworks, peak bodies and other resources that can drive sustainability in tourism, e.g. Sustainable Development Goals. </a:t>
          </a:r>
          <a:endParaRPr lang="en-US"/>
        </a:p>
      </dgm:t>
    </dgm:pt>
    <dgm:pt modelId="{87C5386E-93E6-4167-BD32-FB02CE84BC7E}" type="parTrans" cxnId="{6A3EBFB1-2268-4F2B-B367-6BA7E0BA5597}">
      <dgm:prSet/>
      <dgm:spPr/>
      <dgm:t>
        <a:bodyPr/>
        <a:lstStyle/>
        <a:p>
          <a:endParaRPr lang="en-US"/>
        </a:p>
      </dgm:t>
    </dgm:pt>
    <dgm:pt modelId="{A1B4F000-0056-4F7A-ADB8-8E2E713B8DAA}" type="sibTrans" cxnId="{6A3EBFB1-2268-4F2B-B367-6BA7E0BA5597}">
      <dgm:prSet/>
      <dgm:spPr/>
      <dgm:t>
        <a:bodyPr/>
        <a:lstStyle/>
        <a:p>
          <a:endParaRPr lang="en-US"/>
        </a:p>
      </dgm:t>
    </dgm:pt>
    <dgm:pt modelId="{4A3DC901-F32C-4BFC-B3BE-E1C639D9467A}" type="pres">
      <dgm:prSet presAssocID="{F7D37AEC-757D-4230-A858-86B0DEFE0730}" presName="linear" presStyleCnt="0">
        <dgm:presLayoutVars>
          <dgm:animLvl val="lvl"/>
          <dgm:resizeHandles val="exact"/>
        </dgm:presLayoutVars>
      </dgm:prSet>
      <dgm:spPr/>
    </dgm:pt>
    <dgm:pt modelId="{42C9525F-C50C-4BBF-8D69-C42A9EA3D77E}" type="pres">
      <dgm:prSet presAssocID="{BDA740E1-75CD-4D1B-B2B4-CE0527286A26}" presName="parentText" presStyleLbl="node1" presStyleIdx="0" presStyleCnt="6">
        <dgm:presLayoutVars>
          <dgm:chMax val="0"/>
          <dgm:bulletEnabled val="1"/>
        </dgm:presLayoutVars>
      </dgm:prSet>
      <dgm:spPr/>
    </dgm:pt>
    <dgm:pt modelId="{47D78809-3669-4366-9FB1-05E77F80E79E}" type="pres">
      <dgm:prSet presAssocID="{678F88CC-175F-4D25-870E-02998477E502}" presName="spacer" presStyleCnt="0"/>
      <dgm:spPr/>
    </dgm:pt>
    <dgm:pt modelId="{3D6BFE7C-0F9E-4F35-A315-964B438E037D}" type="pres">
      <dgm:prSet presAssocID="{D2796A80-4CA3-4A01-A466-F389BCAD57C1}" presName="parentText" presStyleLbl="node1" presStyleIdx="1" presStyleCnt="6">
        <dgm:presLayoutVars>
          <dgm:chMax val="0"/>
          <dgm:bulletEnabled val="1"/>
        </dgm:presLayoutVars>
      </dgm:prSet>
      <dgm:spPr/>
    </dgm:pt>
    <dgm:pt modelId="{FD7380CE-23C7-4CE6-BDF5-52258EF32B5F}" type="pres">
      <dgm:prSet presAssocID="{F7BB0A81-D83B-414F-9660-950A3DF050B6}" presName="spacer" presStyleCnt="0"/>
      <dgm:spPr/>
    </dgm:pt>
    <dgm:pt modelId="{9975BA22-3750-4D84-B918-472264E8745B}" type="pres">
      <dgm:prSet presAssocID="{9C07E38E-5BFF-4265-BE5F-39E7E960C829}" presName="parentText" presStyleLbl="node1" presStyleIdx="2" presStyleCnt="6">
        <dgm:presLayoutVars>
          <dgm:chMax val="0"/>
          <dgm:bulletEnabled val="1"/>
        </dgm:presLayoutVars>
      </dgm:prSet>
      <dgm:spPr/>
    </dgm:pt>
    <dgm:pt modelId="{652B0321-C0B6-4FFD-AB6A-128C4B0D902D}" type="pres">
      <dgm:prSet presAssocID="{B14FACD6-C29D-43DB-BCD8-48BEB7D16E47}" presName="spacer" presStyleCnt="0"/>
      <dgm:spPr/>
    </dgm:pt>
    <dgm:pt modelId="{16D9AC25-B90B-4F62-8D96-50A9ADD720C3}" type="pres">
      <dgm:prSet presAssocID="{E41AF50E-221A-44E5-B6E9-37EB465704C0}" presName="parentText" presStyleLbl="node1" presStyleIdx="3" presStyleCnt="6">
        <dgm:presLayoutVars>
          <dgm:chMax val="0"/>
          <dgm:bulletEnabled val="1"/>
        </dgm:presLayoutVars>
      </dgm:prSet>
      <dgm:spPr/>
    </dgm:pt>
    <dgm:pt modelId="{CD5144AC-87FC-462D-86F4-B5F4FF1F67B4}" type="pres">
      <dgm:prSet presAssocID="{FAD005E8-B800-4F3D-BBB5-94E85594C14F}" presName="spacer" presStyleCnt="0"/>
      <dgm:spPr/>
    </dgm:pt>
    <dgm:pt modelId="{5C50630B-F68F-4971-A15D-60AFFFE4E472}" type="pres">
      <dgm:prSet presAssocID="{4BFFBDAC-4E30-4A1C-9407-57C7859B6B1C}" presName="parentText" presStyleLbl="node1" presStyleIdx="4" presStyleCnt="6">
        <dgm:presLayoutVars>
          <dgm:chMax val="0"/>
          <dgm:bulletEnabled val="1"/>
        </dgm:presLayoutVars>
      </dgm:prSet>
      <dgm:spPr/>
    </dgm:pt>
    <dgm:pt modelId="{3A14FDAD-B726-4DF4-B6DF-472C9115098A}" type="pres">
      <dgm:prSet presAssocID="{C1FC0D56-F71B-4896-9713-6A077809742F}" presName="spacer" presStyleCnt="0"/>
      <dgm:spPr/>
    </dgm:pt>
    <dgm:pt modelId="{BDC1D263-0F9F-46ED-A349-AE3C9F85D009}" type="pres">
      <dgm:prSet presAssocID="{B9BFBDB8-E04A-4F7C-A978-B87D693A6A3B}" presName="parentText" presStyleLbl="node1" presStyleIdx="5" presStyleCnt="6">
        <dgm:presLayoutVars>
          <dgm:chMax val="0"/>
          <dgm:bulletEnabled val="1"/>
        </dgm:presLayoutVars>
      </dgm:prSet>
      <dgm:spPr/>
    </dgm:pt>
  </dgm:ptLst>
  <dgm:cxnLst>
    <dgm:cxn modelId="{38849E0D-5292-431B-89BC-A969BCE109D3}" srcId="{F7D37AEC-757D-4230-A858-86B0DEFE0730}" destId="{E41AF50E-221A-44E5-B6E9-37EB465704C0}" srcOrd="3" destOrd="0" parTransId="{AEC43608-21A0-4D1C-A9E9-5C4370D07744}" sibTransId="{FAD005E8-B800-4F3D-BBB5-94E85594C14F}"/>
    <dgm:cxn modelId="{280E030F-B77D-4259-89D8-43F54DA7F5C9}" srcId="{F7D37AEC-757D-4230-A858-86B0DEFE0730}" destId="{9C07E38E-5BFF-4265-BE5F-39E7E960C829}" srcOrd="2" destOrd="0" parTransId="{6BF991DE-8826-4306-9FE9-1D682002E72C}" sibTransId="{B14FACD6-C29D-43DB-BCD8-48BEB7D16E47}"/>
    <dgm:cxn modelId="{28879F3A-24D6-4DD4-A2C9-748B3D3CD7FF}" type="presOf" srcId="{F7D37AEC-757D-4230-A858-86B0DEFE0730}" destId="{4A3DC901-F32C-4BFC-B3BE-E1C639D9467A}" srcOrd="0" destOrd="0" presId="urn:microsoft.com/office/officeart/2005/8/layout/vList2"/>
    <dgm:cxn modelId="{DBE6CB7B-6314-4715-A52C-BB2658241D93}" type="presOf" srcId="{B9BFBDB8-E04A-4F7C-A978-B87D693A6A3B}" destId="{BDC1D263-0F9F-46ED-A349-AE3C9F85D009}" srcOrd="0" destOrd="0" presId="urn:microsoft.com/office/officeart/2005/8/layout/vList2"/>
    <dgm:cxn modelId="{1828347C-9FD2-446F-9842-1B63ADC6D4A6}" type="presOf" srcId="{BDA740E1-75CD-4D1B-B2B4-CE0527286A26}" destId="{42C9525F-C50C-4BBF-8D69-C42A9EA3D77E}" srcOrd="0" destOrd="0" presId="urn:microsoft.com/office/officeart/2005/8/layout/vList2"/>
    <dgm:cxn modelId="{407638AF-E710-4D84-A121-5B3F1D5918D7}" type="presOf" srcId="{4BFFBDAC-4E30-4A1C-9407-57C7859B6B1C}" destId="{5C50630B-F68F-4971-A15D-60AFFFE4E472}" srcOrd="0" destOrd="0" presId="urn:microsoft.com/office/officeart/2005/8/layout/vList2"/>
    <dgm:cxn modelId="{6A3EBFB1-2268-4F2B-B367-6BA7E0BA5597}" srcId="{F7D37AEC-757D-4230-A858-86B0DEFE0730}" destId="{B9BFBDB8-E04A-4F7C-A978-B87D693A6A3B}" srcOrd="5" destOrd="0" parTransId="{87C5386E-93E6-4167-BD32-FB02CE84BC7E}" sibTransId="{A1B4F000-0056-4F7A-ADB8-8E2E713B8DAA}"/>
    <dgm:cxn modelId="{3BF8DBB1-520B-49A1-A81E-63B3F5338DB9}" srcId="{F7D37AEC-757D-4230-A858-86B0DEFE0730}" destId="{BDA740E1-75CD-4D1B-B2B4-CE0527286A26}" srcOrd="0" destOrd="0" parTransId="{65A9E1FA-DF06-4755-B840-6492F1D3199B}" sibTransId="{678F88CC-175F-4D25-870E-02998477E502}"/>
    <dgm:cxn modelId="{A745B1B6-9E0C-400B-80FC-009D17A6DF6F}" srcId="{F7D37AEC-757D-4230-A858-86B0DEFE0730}" destId="{4BFFBDAC-4E30-4A1C-9407-57C7859B6B1C}" srcOrd="4" destOrd="0" parTransId="{4DBBBF97-7F62-464F-8D10-FB6AF09998D3}" sibTransId="{C1FC0D56-F71B-4896-9713-6A077809742F}"/>
    <dgm:cxn modelId="{BEB882BA-8C2D-40D1-BD91-9CF099ABE94C}" type="presOf" srcId="{E41AF50E-221A-44E5-B6E9-37EB465704C0}" destId="{16D9AC25-B90B-4F62-8D96-50A9ADD720C3}" srcOrd="0" destOrd="0" presId="urn:microsoft.com/office/officeart/2005/8/layout/vList2"/>
    <dgm:cxn modelId="{ABDB84D0-6036-4435-988B-13BE293058E6}" type="presOf" srcId="{D2796A80-4CA3-4A01-A466-F389BCAD57C1}" destId="{3D6BFE7C-0F9E-4F35-A315-964B438E037D}" srcOrd="0" destOrd="0" presId="urn:microsoft.com/office/officeart/2005/8/layout/vList2"/>
    <dgm:cxn modelId="{D15818D7-4C30-4C7E-9078-2465BFE83007}" srcId="{F7D37AEC-757D-4230-A858-86B0DEFE0730}" destId="{D2796A80-4CA3-4A01-A466-F389BCAD57C1}" srcOrd="1" destOrd="0" parTransId="{ECAE669B-0F0B-4128-BE2D-8BF60AC65049}" sibTransId="{F7BB0A81-D83B-414F-9660-950A3DF050B6}"/>
    <dgm:cxn modelId="{3D3A55F6-FF4E-4056-98C2-BF721CC092E9}" type="presOf" srcId="{9C07E38E-5BFF-4265-BE5F-39E7E960C829}" destId="{9975BA22-3750-4D84-B918-472264E8745B}" srcOrd="0" destOrd="0" presId="urn:microsoft.com/office/officeart/2005/8/layout/vList2"/>
    <dgm:cxn modelId="{FBC0AD46-D983-4835-887F-430886FE4D26}" type="presParOf" srcId="{4A3DC901-F32C-4BFC-B3BE-E1C639D9467A}" destId="{42C9525F-C50C-4BBF-8D69-C42A9EA3D77E}" srcOrd="0" destOrd="0" presId="urn:microsoft.com/office/officeart/2005/8/layout/vList2"/>
    <dgm:cxn modelId="{3D7C4D13-1447-40A7-A75B-FF0642D09747}" type="presParOf" srcId="{4A3DC901-F32C-4BFC-B3BE-E1C639D9467A}" destId="{47D78809-3669-4366-9FB1-05E77F80E79E}" srcOrd="1" destOrd="0" presId="urn:microsoft.com/office/officeart/2005/8/layout/vList2"/>
    <dgm:cxn modelId="{48FE7882-0F73-47C4-94CA-A64942F0F7AF}" type="presParOf" srcId="{4A3DC901-F32C-4BFC-B3BE-E1C639D9467A}" destId="{3D6BFE7C-0F9E-4F35-A315-964B438E037D}" srcOrd="2" destOrd="0" presId="urn:microsoft.com/office/officeart/2005/8/layout/vList2"/>
    <dgm:cxn modelId="{78378063-3AA8-47B1-B401-B2CDDA3A6E65}" type="presParOf" srcId="{4A3DC901-F32C-4BFC-B3BE-E1C639D9467A}" destId="{FD7380CE-23C7-4CE6-BDF5-52258EF32B5F}" srcOrd="3" destOrd="0" presId="urn:microsoft.com/office/officeart/2005/8/layout/vList2"/>
    <dgm:cxn modelId="{80C7EBC1-221E-4DFE-BA3F-252A42E5F9A5}" type="presParOf" srcId="{4A3DC901-F32C-4BFC-B3BE-E1C639D9467A}" destId="{9975BA22-3750-4D84-B918-472264E8745B}" srcOrd="4" destOrd="0" presId="urn:microsoft.com/office/officeart/2005/8/layout/vList2"/>
    <dgm:cxn modelId="{8A6EAEA1-FE05-4506-BAC7-B4CE799F4641}" type="presParOf" srcId="{4A3DC901-F32C-4BFC-B3BE-E1C639D9467A}" destId="{652B0321-C0B6-4FFD-AB6A-128C4B0D902D}" srcOrd="5" destOrd="0" presId="urn:microsoft.com/office/officeart/2005/8/layout/vList2"/>
    <dgm:cxn modelId="{AA054FCA-D4C5-46F6-82B1-4A1913432F48}" type="presParOf" srcId="{4A3DC901-F32C-4BFC-B3BE-E1C639D9467A}" destId="{16D9AC25-B90B-4F62-8D96-50A9ADD720C3}" srcOrd="6" destOrd="0" presId="urn:microsoft.com/office/officeart/2005/8/layout/vList2"/>
    <dgm:cxn modelId="{093AF6F7-F384-4993-A57C-2C4AC0288937}" type="presParOf" srcId="{4A3DC901-F32C-4BFC-B3BE-E1C639D9467A}" destId="{CD5144AC-87FC-462D-86F4-B5F4FF1F67B4}" srcOrd="7" destOrd="0" presId="urn:microsoft.com/office/officeart/2005/8/layout/vList2"/>
    <dgm:cxn modelId="{0ABA928B-3CF8-4BCE-95E2-03AD0EB142A9}" type="presParOf" srcId="{4A3DC901-F32C-4BFC-B3BE-E1C639D9467A}" destId="{5C50630B-F68F-4971-A15D-60AFFFE4E472}" srcOrd="8" destOrd="0" presId="urn:microsoft.com/office/officeart/2005/8/layout/vList2"/>
    <dgm:cxn modelId="{3AAC8F76-CE12-4AB7-A01E-DCAF8BF2532F}" type="presParOf" srcId="{4A3DC901-F32C-4BFC-B3BE-E1C639D9467A}" destId="{3A14FDAD-B726-4DF4-B6DF-472C9115098A}" srcOrd="9" destOrd="0" presId="urn:microsoft.com/office/officeart/2005/8/layout/vList2"/>
    <dgm:cxn modelId="{8422AB31-F757-42B4-9023-133B706D9885}" type="presParOf" srcId="{4A3DC901-F32C-4BFC-B3BE-E1C639D9467A}" destId="{BDC1D263-0F9F-46ED-A349-AE3C9F85D009}"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5904E9-FEE4-45A2-AE9B-407E149D9310}">
      <dsp:nvSpPr>
        <dsp:cNvPr id="0" name=""/>
        <dsp:cNvSpPr/>
      </dsp:nvSpPr>
      <dsp:spPr>
        <a:xfrm>
          <a:off x="0" y="34593"/>
          <a:ext cx="4885203" cy="1114863"/>
        </a:xfrm>
        <a:prstGeom prst="roundRect">
          <a:avLst/>
        </a:prstGeom>
        <a:solidFill>
          <a:schemeClr val="accent5">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AU" sz="2100" kern="1200"/>
            <a:t>The idea of holistic planning and strategy making</a:t>
          </a:r>
          <a:endParaRPr lang="en-US" sz="2100" kern="1200"/>
        </a:p>
      </dsp:txBody>
      <dsp:txXfrm>
        <a:off x="54423" y="89016"/>
        <a:ext cx="4776357" cy="1006017"/>
      </dsp:txXfrm>
    </dsp:sp>
    <dsp:sp modelId="{25DC4673-8DDA-4AB7-BABC-87A4A7B36233}">
      <dsp:nvSpPr>
        <dsp:cNvPr id="0" name=""/>
        <dsp:cNvSpPr/>
      </dsp:nvSpPr>
      <dsp:spPr>
        <a:xfrm>
          <a:off x="0" y="1209937"/>
          <a:ext cx="4885203" cy="1114863"/>
        </a:xfrm>
        <a:prstGeom prst="roundRect">
          <a:avLst/>
        </a:prstGeom>
        <a:solidFill>
          <a:schemeClr val="accent5">
            <a:hueOff val="-3099343"/>
            <a:satOff val="4637"/>
            <a:lumOff val="-5196"/>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AU" sz="2100" kern="1200"/>
            <a:t>The importance of preserving essential ecological processes </a:t>
          </a:r>
          <a:endParaRPr lang="en-US" sz="2100" kern="1200"/>
        </a:p>
      </dsp:txBody>
      <dsp:txXfrm>
        <a:off x="54423" y="1264360"/>
        <a:ext cx="4776357" cy="1006017"/>
      </dsp:txXfrm>
    </dsp:sp>
    <dsp:sp modelId="{A28A40CC-CFB9-4D53-8FB3-4F83894C96E9}">
      <dsp:nvSpPr>
        <dsp:cNvPr id="0" name=""/>
        <dsp:cNvSpPr/>
      </dsp:nvSpPr>
      <dsp:spPr>
        <a:xfrm>
          <a:off x="0" y="2385281"/>
          <a:ext cx="4885203" cy="1114863"/>
        </a:xfrm>
        <a:prstGeom prst="roundRect">
          <a:avLst/>
        </a:prstGeom>
        <a:solidFill>
          <a:schemeClr val="accent5">
            <a:hueOff val="-6198687"/>
            <a:satOff val="9275"/>
            <a:lumOff val="-10392"/>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AU" sz="2100" kern="1200"/>
            <a:t>The need to protect both human heritage and biodiversity </a:t>
          </a:r>
          <a:endParaRPr lang="en-US" sz="2100" kern="1200"/>
        </a:p>
      </dsp:txBody>
      <dsp:txXfrm>
        <a:off x="54423" y="2439704"/>
        <a:ext cx="4776357" cy="1006017"/>
      </dsp:txXfrm>
    </dsp:sp>
    <dsp:sp modelId="{B32396F9-D254-45B7-8A80-0A3EC60E0B63}">
      <dsp:nvSpPr>
        <dsp:cNvPr id="0" name=""/>
        <dsp:cNvSpPr/>
      </dsp:nvSpPr>
      <dsp:spPr>
        <a:xfrm>
          <a:off x="0" y="3560624"/>
          <a:ext cx="4885203" cy="1114863"/>
        </a:xfrm>
        <a:prstGeom prst="roundRect">
          <a:avLst/>
        </a:prstGeom>
        <a:solidFill>
          <a:schemeClr val="accent5">
            <a:hueOff val="-9298030"/>
            <a:satOff val="13912"/>
            <a:lumOff val="-15587"/>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AU" sz="2100" kern="1200"/>
            <a:t>The need to develop in a way that sustains productivity over the longterm for future generations </a:t>
          </a:r>
          <a:endParaRPr lang="en-US" sz="2100" kern="1200"/>
        </a:p>
      </dsp:txBody>
      <dsp:txXfrm>
        <a:off x="54423" y="3615047"/>
        <a:ext cx="4776357" cy="1006017"/>
      </dsp:txXfrm>
    </dsp:sp>
    <dsp:sp modelId="{FF8C35BB-26BF-4A33-94A8-456B2546624D}">
      <dsp:nvSpPr>
        <dsp:cNvPr id="0" name=""/>
        <dsp:cNvSpPr/>
      </dsp:nvSpPr>
      <dsp:spPr>
        <a:xfrm>
          <a:off x="0" y="4735968"/>
          <a:ext cx="4885203" cy="1114863"/>
        </a:xfrm>
        <a:prstGeom prst="roundRect">
          <a:avLst/>
        </a:prstGeom>
        <a:solidFill>
          <a:schemeClr val="accent5">
            <a:hueOff val="-12397374"/>
            <a:satOff val="18550"/>
            <a:lumOff val="-20783"/>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AU" sz="2100" kern="1200"/>
            <a:t>The need to achieve a better balance of fairness and opportunity between nations. </a:t>
          </a:r>
          <a:endParaRPr lang="en-US" sz="2100" kern="1200"/>
        </a:p>
      </dsp:txBody>
      <dsp:txXfrm>
        <a:off x="54423" y="4790391"/>
        <a:ext cx="4776357" cy="100601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F1E874-4485-4F69-9E79-4DCBDAB4E283}">
      <dsp:nvSpPr>
        <dsp:cNvPr id="0" name=""/>
        <dsp:cNvSpPr/>
      </dsp:nvSpPr>
      <dsp:spPr>
        <a:xfrm>
          <a:off x="0" y="573683"/>
          <a:ext cx="2464593" cy="1478756"/>
        </a:xfrm>
        <a:prstGeom prst="rect">
          <a:avLst/>
        </a:prstGeom>
        <a:solidFill>
          <a:schemeClr val="accent2">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AU" sz="2500" kern="1200"/>
            <a:t>Advocacy platform </a:t>
          </a:r>
          <a:endParaRPr lang="en-US" sz="2500" kern="1200"/>
        </a:p>
      </dsp:txBody>
      <dsp:txXfrm>
        <a:off x="0" y="573683"/>
        <a:ext cx="2464593" cy="1478756"/>
      </dsp:txXfrm>
    </dsp:sp>
    <dsp:sp modelId="{D8C9AC56-E260-4414-B2D6-B35B860DC4EC}">
      <dsp:nvSpPr>
        <dsp:cNvPr id="0" name=""/>
        <dsp:cNvSpPr/>
      </dsp:nvSpPr>
      <dsp:spPr>
        <a:xfrm>
          <a:off x="2711053" y="573683"/>
          <a:ext cx="2464593" cy="1478756"/>
        </a:xfrm>
        <a:prstGeom prst="rect">
          <a:avLst/>
        </a:prstGeom>
        <a:solidFill>
          <a:schemeClr val="accent3">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AU" sz="2500" kern="1200"/>
            <a:t>Cautionary platform </a:t>
          </a:r>
          <a:endParaRPr lang="en-US" sz="2500" kern="1200"/>
        </a:p>
      </dsp:txBody>
      <dsp:txXfrm>
        <a:off x="2711053" y="573683"/>
        <a:ext cx="2464593" cy="1478756"/>
      </dsp:txXfrm>
    </dsp:sp>
    <dsp:sp modelId="{2B0DF16D-4570-45C2-8964-28A0B42283CB}">
      <dsp:nvSpPr>
        <dsp:cNvPr id="0" name=""/>
        <dsp:cNvSpPr/>
      </dsp:nvSpPr>
      <dsp:spPr>
        <a:xfrm>
          <a:off x="5422106" y="573683"/>
          <a:ext cx="2464593" cy="1478756"/>
        </a:xfrm>
        <a:prstGeom prst="rect">
          <a:avLst/>
        </a:prstGeom>
        <a:solidFill>
          <a:schemeClr val="accent4">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AU" sz="2500" kern="1200"/>
            <a:t>Adaptancy platform </a:t>
          </a:r>
          <a:endParaRPr lang="en-US" sz="2500" kern="1200"/>
        </a:p>
      </dsp:txBody>
      <dsp:txXfrm>
        <a:off x="5422106" y="573683"/>
        <a:ext cx="2464593" cy="1478756"/>
      </dsp:txXfrm>
    </dsp:sp>
    <dsp:sp modelId="{EB0EDC66-C4DA-49A7-9743-7D21F0378E40}">
      <dsp:nvSpPr>
        <dsp:cNvPr id="0" name=""/>
        <dsp:cNvSpPr/>
      </dsp:nvSpPr>
      <dsp:spPr>
        <a:xfrm>
          <a:off x="0" y="2298898"/>
          <a:ext cx="2464593" cy="1478756"/>
        </a:xfrm>
        <a:prstGeom prst="rect">
          <a:avLst/>
        </a:prstGeom>
        <a:solidFill>
          <a:schemeClr val="accent5">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AU" sz="2500" kern="1200"/>
            <a:t>Knowledge-based platform </a:t>
          </a:r>
          <a:endParaRPr lang="en-US" sz="2500" kern="1200"/>
        </a:p>
      </dsp:txBody>
      <dsp:txXfrm>
        <a:off x="0" y="2298898"/>
        <a:ext cx="2464593" cy="1478756"/>
      </dsp:txXfrm>
    </dsp:sp>
    <dsp:sp modelId="{224D39EC-F572-405C-B7E6-A22096C77288}">
      <dsp:nvSpPr>
        <dsp:cNvPr id="0" name=""/>
        <dsp:cNvSpPr/>
      </dsp:nvSpPr>
      <dsp:spPr>
        <a:xfrm>
          <a:off x="2711053" y="2298898"/>
          <a:ext cx="2464593" cy="1478756"/>
        </a:xfrm>
        <a:prstGeom prst="rect">
          <a:avLst/>
        </a:prstGeom>
        <a:solidFill>
          <a:schemeClr val="accent6">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AU" sz="2500" kern="1200"/>
            <a:t>Sustainability-oriented platform </a:t>
          </a:r>
          <a:endParaRPr lang="en-US" sz="2500" kern="1200"/>
        </a:p>
      </dsp:txBody>
      <dsp:txXfrm>
        <a:off x="2711053" y="2298898"/>
        <a:ext cx="2464593" cy="1478756"/>
      </dsp:txXfrm>
    </dsp:sp>
    <dsp:sp modelId="{0B9E9971-191A-42EB-9505-5AF814C0FAF1}">
      <dsp:nvSpPr>
        <dsp:cNvPr id="0" name=""/>
        <dsp:cNvSpPr/>
      </dsp:nvSpPr>
      <dsp:spPr>
        <a:xfrm>
          <a:off x="5422106" y="2298898"/>
          <a:ext cx="2464593" cy="1478756"/>
        </a:xfrm>
        <a:prstGeom prst="rect">
          <a:avLst/>
        </a:prstGeom>
        <a:solidFill>
          <a:schemeClr val="accent2">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AU" sz="2500" kern="1200"/>
            <a:t>Ethics based platform </a:t>
          </a:r>
          <a:endParaRPr lang="en-US" sz="2500" kern="1200"/>
        </a:p>
      </dsp:txBody>
      <dsp:txXfrm>
        <a:off x="5422106" y="2298898"/>
        <a:ext cx="2464593" cy="147875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DFDD86-BCA7-4D3E-ACE3-38DAAF8C5821}">
      <dsp:nvSpPr>
        <dsp:cNvPr id="0" name=""/>
        <dsp:cNvSpPr/>
      </dsp:nvSpPr>
      <dsp:spPr>
        <a:xfrm>
          <a:off x="0" y="1903"/>
          <a:ext cx="4885203" cy="811257"/>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DEC18EC-A242-4F63-846E-D78ADDF862C0}">
      <dsp:nvSpPr>
        <dsp:cNvPr id="0" name=""/>
        <dsp:cNvSpPr/>
      </dsp:nvSpPr>
      <dsp:spPr>
        <a:xfrm>
          <a:off x="245405" y="184436"/>
          <a:ext cx="446191" cy="44619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642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497DB75-27D4-441C-BA58-B7FA866BA244}">
      <dsp:nvSpPr>
        <dsp:cNvPr id="0" name=""/>
        <dsp:cNvSpPr/>
      </dsp:nvSpPr>
      <dsp:spPr>
        <a:xfrm>
          <a:off x="937002" y="1903"/>
          <a:ext cx="3948200" cy="811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858" tIns="85858" rIns="85858" bIns="85858" numCol="1" spcCol="1270" anchor="ctr" anchorCtr="0">
          <a:noAutofit/>
        </a:bodyPr>
        <a:lstStyle/>
        <a:p>
          <a:pPr marL="0" lvl="0" indent="0" algn="l" defTabSz="844550">
            <a:lnSpc>
              <a:spcPct val="90000"/>
            </a:lnSpc>
            <a:spcBef>
              <a:spcPct val="0"/>
            </a:spcBef>
            <a:spcAft>
              <a:spcPct val="35000"/>
            </a:spcAft>
            <a:buNone/>
          </a:pPr>
          <a:r>
            <a:rPr lang="en-AU" sz="1900" kern="1200"/>
            <a:t>International agreements</a:t>
          </a:r>
          <a:endParaRPr lang="en-US" sz="1900" kern="1200"/>
        </a:p>
      </dsp:txBody>
      <dsp:txXfrm>
        <a:off x="937002" y="1903"/>
        <a:ext cx="3948200" cy="811257"/>
      </dsp:txXfrm>
    </dsp:sp>
    <dsp:sp modelId="{08CF9922-152D-4D19-996A-DD11CB37010C}">
      <dsp:nvSpPr>
        <dsp:cNvPr id="0" name=""/>
        <dsp:cNvSpPr/>
      </dsp:nvSpPr>
      <dsp:spPr>
        <a:xfrm>
          <a:off x="0" y="1015975"/>
          <a:ext cx="4885203" cy="811257"/>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FE21FB5-4B11-4B24-BFD9-A75FC941FEB7}">
      <dsp:nvSpPr>
        <dsp:cNvPr id="0" name=""/>
        <dsp:cNvSpPr/>
      </dsp:nvSpPr>
      <dsp:spPr>
        <a:xfrm>
          <a:off x="245405" y="1198508"/>
          <a:ext cx="446191" cy="44619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642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047960B-2803-4C89-8232-2F6CF74D5873}">
      <dsp:nvSpPr>
        <dsp:cNvPr id="0" name=""/>
        <dsp:cNvSpPr/>
      </dsp:nvSpPr>
      <dsp:spPr>
        <a:xfrm>
          <a:off x="937002" y="1015975"/>
          <a:ext cx="3948200" cy="811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858" tIns="85858" rIns="85858" bIns="85858" numCol="1" spcCol="1270" anchor="ctr" anchorCtr="0">
          <a:noAutofit/>
        </a:bodyPr>
        <a:lstStyle/>
        <a:p>
          <a:pPr marL="0" lvl="0" indent="0" algn="l" defTabSz="844550">
            <a:lnSpc>
              <a:spcPct val="90000"/>
            </a:lnSpc>
            <a:spcBef>
              <a:spcPct val="0"/>
            </a:spcBef>
            <a:spcAft>
              <a:spcPct val="35000"/>
            </a:spcAft>
            <a:buNone/>
          </a:pPr>
          <a:r>
            <a:rPr lang="en-AU" sz="1900" kern="1200"/>
            <a:t>National policies </a:t>
          </a:r>
          <a:endParaRPr lang="en-US" sz="1900" kern="1200"/>
        </a:p>
      </dsp:txBody>
      <dsp:txXfrm>
        <a:off x="937002" y="1015975"/>
        <a:ext cx="3948200" cy="811257"/>
      </dsp:txXfrm>
    </dsp:sp>
    <dsp:sp modelId="{E36E6A26-73D0-412A-B655-1751586C530D}">
      <dsp:nvSpPr>
        <dsp:cNvPr id="0" name=""/>
        <dsp:cNvSpPr/>
      </dsp:nvSpPr>
      <dsp:spPr>
        <a:xfrm>
          <a:off x="0" y="2030048"/>
          <a:ext cx="4885203" cy="811257"/>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47ECD5A-CCD9-4C58-BB94-1D1E7F9EE49A}">
      <dsp:nvSpPr>
        <dsp:cNvPr id="0" name=""/>
        <dsp:cNvSpPr/>
      </dsp:nvSpPr>
      <dsp:spPr>
        <a:xfrm>
          <a:off x="245405" y="2212581"/>
          <a:ext cx="446191" cy="44619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642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71057F5-3A36-4A53-9A13-BA11A9B60213}">
      <dsp:nvSpPr>
        <dsp:cNvPr id="0" name=""/>
        <dsp:cNvSpPr/>
      </dsp:nvSpPr>
      <dsp:spPr>
        <a:xfrm>
          <a:off x="937002" y="2030048"/>
          <a:ext cx="3948200" cy="811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858" tIns="85858" rIns="85858" bIns="85858" numCol="1" spcCol="1270" anchor="ctr" anchorCtr="0">
          <a:noAutofit/>
        </a:bodyPr>
        <a:lstStyle/>
        <a:p>
          <a:pPr marL="0" lvl="0" indent="0" algn="l" defTabSz="844550">
            <a:lnSpc>
              <a:spcPct val="90000"/>
            </a:lnSpc>
            <a:spcBef>
              <a:spcPct val="0"/>
            </a:spcBef>
            <a:spcAft>
              <a:spcPct val="35000"/>
            </a:spcAft>
            <a:buNone/>
          </a:pPr>
          <a:r>
            <a:rPr lang="en-AU" sz="1900" kern="1200"/>
            <a:t>Peak bodies </a:t>
          </a:r>
          <a:endParaRPr lang="en-US" sz="1900" kern="1200"/>
        </a:p>
      </dsp:txBody>
      <dsp:txXfrm>
        <a:off x="937002" y="2030048"/>
        <a:ext cx="3948200" cy="811257"/>
      </dsp:txXfrm>
    </dsp:sp>
    <dsp:sp modelId="{611A0628-EC61-4210-851A-6B508EB05DB4}">
      <dsp:nvSpPr>
        <dsp:cNvPr id="0" name=""/>
        <dsp:cNvSpPr/>
      </dsp:nvSpPr>
      <dsp:spPr>
        <a:xfrm>
          <a:off x="0" y="3044120"/>
          <a:ext cx="4885203" cy="811257"/>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D235E7D-CFBE-41B4-B9B2-208DF1BF675A}">
      <dsp:nvSpPr>
        <dsp:cNvPr id="0" name=""/>
        <dsp:cNvSpPr/>
      </dsp:nvSpPr>
      <dsp:spPr>
        <a:xfrm>
          <a:off x="245405" y="3226653"/>
          <a:ext cx="446191" cy="44619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2642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AF7DAD9-F63F-4FCE-B2CE-1D5C90EE810A}">
      <dsp:nvSpPr>
        <dsp:cNvPr id="0" name=""/>
        <dsp:cNvSpPr/>
      </dsp:nvSpPr>
      <dsp:spPr>
        <a:xfrm>
          <a:off x="937002" y="3044120"/>
          <a:ext cx="3948200" cy="811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858" tIns="85858" rIns="85858" bIns="85858" numCol="1" spcCol="1270" anchor="ctr" anchorCtr="0">
          <a:noAutofit/>
        </a:bodyPr>
        <a:lstStyle/>
        <a:p>
          <a:pPr marL="0" lvl="0" indent="0" algn="l" defTabSz="844550">
            <a:lnSpc>
              <a:spcPct val="90000"/>
            </a:lnSpc>
            <a:spcBef>
              <a:spcPct val="0"/>
            </a:spcBef>
            <a:spcAft>
              <a:spcPct val="35000"/>
            </a:spcAft>
            <a:buNone/>
          </a:pPr>
          <a:r>
            <a:rPr lang="en-AU" sz="1900" kern="1200"/>
            <a:t>Lobbyists </a:t>
          </a:r>
          <a:endParaRPr lang="en-US" sz="1900" kern="1200"/>
        </a:p>
      </dsp:txBody>
      <dsp:txXfrm>
        <a:off x="937002" y="3044120"/>
        <a:ext cx="3948200" cy="811257"/>
      </dsp:txXfrm>
    </dsp:sp>
    <dsp:sp modelId="{888C60EF-DB5A-4F31-B0C0-BF84984F3BA1}">
      <dsp:nvSpPr>
        <dsp:cNvPr id="0" name=""/>
        <dsp:cNvSpPr/>
      </dsp:nvSpPr>
      <dsp:spPr>
        <a:xfrm>
          <a:off x="0" y="4058192"/>
          <a:ext cx="4885203" cy="811257"/>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066E3E0-4FF7-4AEB-A908-B4F3D9C59A74}">
      <dsp:nvSpPr>
        <dsp:cNvPr id="0" name=""/>
        <dsp:cNvSpPr/>
      </dsp:nvSpPr>
      <dsp:spPr>
        <a:xfrm>
          <a:off x="245405" y="4240725"/>
          <a:ext cx="446191" cy="446191"/>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2642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F1CFAEB-EA87-4D5D-8B95-469F2A7B626E}">
      <dsp:nvSpPr>
        <dsp:cNvPr id="0" name=""/>
        <dsp:cNvSpPr/>
      </dsp:nvSpPr>
      <dsp:spPr>
        <a:xfrm>
          <a:off x="937002" y="4058192"/>
          <a:ext cx="3948200" cy="811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858" tIns="85858" rIns="85858" bIns="85858" numCol="1" spcCol="1270" anchor="ctr" anchorCtr="0">
          <a:noAutofit/>
        </a:bodyPr>
        <a:lstStyle/>
        <a:p>
          <a:pPr marL="0" lvl="0" indent="0" algn="l" defTabSz="844550">
            <a:lnSpc>
              <a:spcPct val="90000"/>
            </a:lnSpc>
            <a:spcBef>
              <a:spcPct val="0"/>
            </a:spcBef>
            <a:spcAft>
              <a:spcPct val="35000"/>
            </a:spcAft>
            <a:buNone/>
          </a:pPr>
          <a:r>
            <a:rPr lang="en-AU" sz="1900" kern="1200"/>
            <a:t>Certification schemes </a:t>
          </a:r>
          <a:endParaRPr lang="en-US" sz="1900" kern="1200"/>
        </a:p>
      </dsp:txBody>
      <dsp:txXfrm>
        <a:off x="937002" y="4058192"/>
        <a:ext cx="3948200" cy="811257"/>
      </dsp:txXfrm>
    </dsp:sp>
    <dsp:sp modelId="{6D00DE0F-0B6D-4B55-8BC3-A262C074D9A2}">
      <dsp:nvSpPr>
        <dsp:cNvPr id="0" name=""/>
        <dsp:cNvSpPr/>
      </dsp:nvSpPr>
      <dsp:spPr>
        <a:xfrm>
          <a:off x="0" y="5072264"/>
          <a:ext cx="4885203" cy="811257"/>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727FE42-7FE4-49FC-8505-BC7E7685FC2C}">
      <dsp:nvSpPr>
        <dsp:cNvPr id="0" name=""/>
        <dsp:cNvSpPr/>
      </dsp:nvSpPr>
      <dsp:spPr>
        <a:xfrm>
          <a:off x="245405" y="5254797"/>
          <a:ext cx="446191" cy="446191"/>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2642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DD09D9E-40D0-45DC-A6EF-E40078B0418A}">
      <dsp:nvSpPr>
        <dsp:cNvPr id="0" name=""/>
        <dsp:cNvSpPr/>
      </dsp:nvSpPr>
      <dsp:spPr>
        <a:xfrm>
          <a:off x="937002" y="5072264"/>
          <a:ext cx="3948200" cy="811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858" tIns="85858" rIns="85858" bIns="85858" numCol="1" spcCol="1270" anchor="ctr" anchorCtr="0">
          <a:noAutofit/>
        </a:bodyPr>
        <a:lstStyle/>
        <a:p>
          <a:pPr marL="0" lvl="0" indent="0" algn="l" defTabSz="844550">
            <a:lnSpc>
              <a:spcPct val="90000"/>
            </a:lnSpc>
            <a:spcBef>
              <a:spcPct val="0"/>
            </a:spcBef>
            <a:spcAft>
              <a:spcPct val="35000"/>
            </a:spcAft>
            <a:buNone/>
          </a:pPr>
          <a:r>
            <a:rPr lang="en-AU" sz="1900" kern="1200"/>
            <a:t>Guide books, websites, etc. </a:t>
          </a:r>
          <a:endParaRPr lang="en-US" sz="1900" kern="1200"/>
        </a:p>
      </dsp:txBody>
      <dsp:txXfrm>
        <a:off x="937002" y="5072264"/>
        <a:ext cx="3948200" cy="81125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544E24-63D7-4A58-9E04-39B6CC192D25}">
      <dsp:nvSpPr>
        <dsp:cNvPr id="0" name=""/>
        <dsp:cNvSpPr/>
      </dsp:nvSpPr>
      <dsp:spPr>
        <a:xfrm>
          <a:off x="0" y="130032"/>
          <a:ext cx="4885203" cy="2737800"/>
        </a:xfrm>
        <a:prstGeom prst="roundRect">
          <a:avLst/>
        </a:prstGeom>
        <a:solidFill>
          <a:schemeClr val="accent5">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8120" tIns="198120" rIns="198120" bIns="198120" numCol="1" spcCol="1270" anchor="ctr" anchorCtr="0">
          <a:noAutofit/>
        </a:bodyPr>
        <a:lstStyle/>
        <a:p>
          <a:pPr marL="0" lvl="0" indent="0" algn="l" defTabSz="2311400">
            <a:lnSpc>
              <a:spcPct val="90000"/>
            </a:lnSpc>
            <a:spcBef>
              <a:spcPct val="0"/>
            </a:spcBef>
            <a:spcAft>
              <a:spcPct val="35000"/>
            </a:spcAft>
            <a:buNone/>
          </a:pPr>
          <a:r>
            <a:rPr lang="en-AU" sz="5200" kern="1200"/>
            <a:t>Bhutan – “happiness is a place” </a:t>
          </a:r>
          <a:endParaRPr lang="en-US" sz="5200" kern="1200"/>
        </a:p>
      </dsp:txBody>
      <dsp:txXfrm>
        <a:off x="133648" y="263680"/>
        <a:ext cx="4617907" cy="2470504"/>
      </dsp:txXfrm>
    </dsp:sp>
    <dsp:sp modelId="{C04D62B7-D47E-4D8B-B38C-BAF1970A2425}">
      <dsp:nvSpPr>
        <dsp:cNvPr id="0" name=""/>
        <dsp:cNvSpPr/>
      </dsp:nvSpPr>
      <dsp:spPr>
        <a:xfrm>
          <a:off x="0" y="3017593"/>
          <a:ext cx="4885203" cy="2737800"/>
        </a:xfrm>
        <a:prstGeom prst="roundRect">
          <a:avLst/>
        </a:prstGeom>
        <a:solidFill>
          <a:schemeClr val="accent5">
            <a:hueOff val="-12397374"/>
            <a:satOff val="18550"/>
            <a:lumOff val="-20783"/>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8120" tIns="198120" rIns="198120" bIns="198120" numCol="1" spcCol="1270" anchor="ctr" anchorCtr="0">
          <a:noAutofit/>
        </a:bodyPr>
        <a:lstStyle/>
        <a:p>
          <a:pPr marL="0" lvl="0" indent="0" algn="l" defTabSz="2311400">
            <a:lnSpc>
              <a:spcPct val="90000"/>
            </a:lnSpc>
            <a:spcBef>
              <a:spcPct val="0"/>
            </a:spcBef>
            <a:spcAft>
              <a:spcPct val="35000"/>
            </a:spcAft>
            <a:buNone/>
          </a:pPr>
          <a:r>
            <a:rPr lang="en-AU" sz="5200" kern="1200"/>
            <a:t>Tofino – “be transformed, be here”</a:t>
          </a:r>
          <a:endParaRPr lang="en-US" sz="5200" kern="1200"/>
        </a:p>
      </dsp:txBody>
      <dsp:txXfrm>
        <a:off x="133648" y="3151241"/>
        <a:ext cx="4617907" cy="247050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C9525F-C50C-4BBF-8D69-C42A9EA3D77E}">
      <dsp:nvSpPr>
        <dsp:cNvPr id="0" name=""/>
        <dsp:cNvSpPr/>
      </dsp:nvSpPr>
      <dsp:spPr>
        <a:xfrm>
          <a:off x="0" y="428443"/>
          <a:ext cx="4885203" cy="802089"/>
        </a:xfrm>
        <a:prstGeom prst="roundRect">
          <a:avLst/>
        </a:prstGeom>
        <a:solidFill>
          <a:schemeClr val="accent5">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AU" sz="1500" kern="1200"/>
            <a:t>Making tourism sustainable involves </a:t>
          </a:r>
          <a:endParaRPr lang="en-US" sz="1500" kern="1200"/>
        </a:p>
      </dsp:txBody>
      <dsp:txXfrm>
        <a:off x="39155" y="467598"/>
        <a:ext cx="4806893" cy="723779"/>
      </dsp:txXfrm>
    </dsp:sp>
    <dsp:sp modelId="{3D6BFE7C-0F9E-4F35-A315-964B438E037D}">
      <dsp:nvSpPr>
        <dsp:cNvPr id="0" name=""/>
        <dsp:cNvSpPr/>
      </dsp:nvSpPr>
      <dsp:spPr>
        <a:xfrm>
          <a:off x="0" y="1273733"/>
          <a:ext cx="4885203" cy="802089"/>
        </a:xfrm>
        <a:prstGeom prst="roundRect">
          <a:avLst/>
        </a:prstGeom>
        <a:solidFill>
          <a:schemeClr val="accent5">
            <a:hueOff val="-2479475"/>
            <a:satOff val="3710"/>
            <a:lumOff val="-4157"/>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AU" sz="1500" kern="1200"/>
            <a:t>Balancing people, planet and profit</a:t>
          </a:r>
          <a:endParaRPr lang="en-US" sz="1500" kern="1200"/>
        </a:p>
      </dsp:txBody>
      <dsp:txXfrm>
        <a:off x="39155" y="1312888"/>
        <a:ext cx="4806893" cy="723779"/>
      </dsp:txXfrm>
    </dsp:sp>
    <dsp:sp modelId="{9975BA22-3750-4D84-B918-472264E8745B}">
      <dsp:nvSpPr>
        <dsp:cNvPr id="0" name=""/>
        <dsp:cNvSpPr/>
      </dsp:nvSpPr>
      <dsp:spPr>
        <a:xfrm>
          <a:off x="0" y="2119023"/>
          <a:ext cx="4885203" cy="802089"/>
        </a:xfrm>
        <a:prstGeom prst="roundRect">
          <a:avLst/>
        </a:prstGeom>
        <a:solidFill>
          <a:schemeClr val="accent5">
            <a:hueOff val="-4958950"/>
            <a:satOff val="7420"/>
            <a:lumOff val="-8313"/>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AU" sz="1500" kern="1200"/>
            <a:t>Understanding and tracking impacts within a complex system</a:t>
          </a:r>
          <a:endParaRPr lang="en-US" sz="1500" kern="1200"/>
        </a:p>
      </dsp:txBody>
      <dsp:txXfrm>
        <a:off x="39155" y="2158178"/>
        <a:ext cx="4806893" cy="723779"/>
      </dsp:txXfrm>
    </dsp:sp>
    <dsp:sp modelId="{16D9AC25-B90B-4F62-8D96-50A9ADD720C3}">
      <dsp:nvSpPr>
        <dsp:cNvPr id="0" name=""/>
        <dsp:cNvSpPr/>
      </dsp:nvSpPr>
      <dsp:spPr>
        <a:xfrm>
          <a:off x="0" y="2964313"/>
          <a:ext cx="4885203" cy="802089"/>
        </a:xfrm>
        <a:prstGeom prst="roundRect">
          <a:avLst/>
        </a:prstGeom>
        <a:solidFill>
          <a:schemeClr val="accent5">
            <a:hueOff val="-7438424"/>
            <a:satOff val="11130"/>
            <a:lumOff val="-1247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AU" sz="1500" kern="1200"/>
            <a:t>Adaptive management that takes a holistic approach </a:t>
          </a:r>
          <a:endParaRPr lang="en-US" sz="1500" kern="1200"/>
        </a:p>
      </dsp:txBody>
      <dsp:txXfrm>
        <a:off x="39155" y="3003468"/>
        <a:ext cx="4806893" cy="723779"/>
      </dsp:txXfrm>
    </dsp:sp>
    <dsp:sp modelId="{5C50630B-F68F-4971-A15D-60AFFFE4E472}">
      <dsp:nvSpPr>
        <dsp:cNvPr id="0" name=""/>
        <dsp:cNvSpPr/>
      </dsp:nvSpPr>
      <dsp:spPr>
        <a:xfrm>
          <a:off x="0" y="3809602"/>
          <a:ext cx="4885203" cy="802089"/>
        </a:xfrm>
        <a:prstGeom prst="roundRect">
          <a:avLst/>
        </a:prstGeom>
        <a:solidFill>
          <a:schemeClr val="accent5">
            <a:hueOff val="-9917899"/>
            <a:satOff val="14840"/>
            <a:lumOff val="-16626"/>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AU" sz="1500" kern="1200"/>
            <a:t>Making values explicit</a:t>
          </a:r>
          <a:endParaRPr lang="en-US" sz="1500" kern="1200"/>
        </a:p>
      </dsp:txBody>
      <dsp:txXfrm>
        <a:off x="39155" y="3848757"/>
        <a:ext cx="4806893" cy="723779"/>
      </dsp:txXfrm>
    </dsp:sp>
    <dsp:sp modelId="{BDC1D263-0F9F-46ED-A349-AE3C9F85D009}">
      <dsp:nvSpPr>
        <dsp:cNvPr id="0" name=""/>
        <dsp:cNvSpPr/>
      </dsp:nvSpPr>
      <dsp:spPr>
        <a:xfrm>
          <a:off x="0" y="4654892"/>
          <a:ext cx="4885203" cy="802089"/>
        </a:xfrm>
        <a:prstGeom prst="roundRect">
          <a:avLst/>
        </a:prstGeom>
        <a:solidFill>
          <a:schemeClr val="accent5">
            <a:hueOff val="-12397374"/>
            <a:satOff val="18550"/>
            <a:lumOff val="-20783"/>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AU" sz="1500" kern="1200"/>
            <a:t>Drawing on policies, frameworks, peak bodies and other resources that can drive sustainability in tourism, e.g. Sustainable Development Goals. </a:t>
          </a:r>
          <a:endParaRPr lang="en-US" sz="1500" kern="1200"/>
        </a:p>
      </dsp:txBody>
      <dsp:txXfrm>
        <a:off x="39155" y="4694047"/>
        <a:ext cx="4806893" cy="72377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524ED0AA-6C8C-42E5-BBB8-FFE9CE524397}" type="datetimeFigureOut">
              <a:rPr lang="en-AU" smtClean="0"/>
              <a:t>3/08/2023</a:t>
            </a:fld>
            <a:endParaRPr lang="en-AU"/>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286A112C-3A36-4472-ABCA-4EEE55D122E4}" type="slidenum">
              <a:rPr lang="en-AU" smtClean="0"/>
              <a:t>‹#›</a:t>
            </a:fld>
            <a:endParaRPr lang="en-AU"/>
          </a:p>
        </p:txBody>
      </p:sp>
    </p:spTree>
    <p:extLst>
      <p:ext uri="{BB962C8B-B14F-4D97-AF65-F5344CB8AC3E}">
        <p14:creationId xmlns:p14="http://schemas.microsoft.com/office/powerpoint/2010/main" val="18567490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7F2517D-3D53-4D21-9302-78885830E6DE}" type="datetimeFigureOut">
              <a:rPr lang="en-AU" smtClean="0"/>
              <a:t>3/08/2023</a:t>
            </a:fld>
            <a:endParaRPr lang="en-AU"/>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9344E498-E6E7-43FB-B34B-C293D5D4F816}" type="slidenum">
              <a:rPr lang="en-AU" smtClean="0"/>
              <a:t>‹#›</a:t>
            </a:fld>
            <a:endParaRPr lang="en-AU"/>
          </a:p>
        </p:txBody>
      </p:sp>
    </p:spTree>
    <p:extLst>
      <p:ext uri="{BB962C8B-B14F-4D97-AF65-F5344CB8AC3E}">
        <p14:creationId xmlns:p14="http://schemas.microsoft.com/office/powerpoint/2010/main" val="4808378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a:prstGeom prst="rect">
            <a:avLst/>
          </a:prstGeo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a:prstGeom prst="rect">
            <a:avLst/>
          </a:prstGeo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457200" y="18288"/>
            <a:ext cx="2895600" cy="329184"/>
          </a:xfrm>
          <a:prstGeom prst="rect">
            <a:avLst/>
          </a:prstGeom>
        </p:spPr>
        <p:txBody>
          <a:bodyPr/>
          <a:lstStyle/>
          <a:p>
            <a:fld id="{C8A432C8-69A7-458B-9684-2BFA64B31948}" type="datetime2">
              <a:rPr lang="en-US" smtClean="0"/>
              <a:t>Thursday, August 3, 2023</a:t>
            </a:fld>
            <a:endParaRPr lang="en-US"/>
          </a:p>
        </p:txBody>
      </p:sp>
      <p:sp>
        <p:nvSpPr>
          <p:cNvPr id="5" name="Footer Placeholder 4"/>
          <p:cNvSpPr>
            <a:spLocks noGrp="1"/>
          </p:cNvSpPr>
          <p:nvPr>
            <p:ph type="ftr" sz="quarter" idx="11"/>
          </p:nvPr>
        </p:nvSpPr>
        <p:spPr>
          <a:xfrm>
            <a:off x="3429000" y="18288"/>
            <a:ext cx="4114800" cy="329184"/>
          </a:xfrm>
          <a:prstGeom prst="rect">
            <a:avLst/>
          </a:prstGeom>
        </p:spPr>
        <p:txBody>
          <a:bodyPr/>
          <a:lstStyle/>
          <a:p>
            <a:pPr algn="r"/>
            <a:endParaRPr lang="en-US" dirty="0"/>
          </a:p>
        </p:txBody>
      </p:sp>
      <p:sp>
        <p:nvSpPr>
          <p:cNvPr id="6" name="Slide Number Placeholder 5"/>
          <p:cNvSpPr>
            <a:spLocks noGrp="1"/>
          </p:cNvSpPr>
          <p:nvPr>
            <p:ph type="sldNum" sz="quarter" idx="12"/>
          </p:nvPr>
        </p:nvSpPr>
        <p:spPr>
          <a:xfrm>
            <a:off x="7620000" y="18288"/>
            <a:ext cx="1066800" cy="329184"/>
          </a:xfrm>
          <a:prstGeom prst="rect">
            <a:avLst/>
          </a:prstGeom>
        </p:spPr>
        <p:txBody>
          <a:bodyPr/>
          <a:lstStyle/>
          <a:p>
            <a:fld id="{0CFEC368-1D7A-4F81-ABF6-AE0E36BAF64C}"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906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876800"/>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18288"/>
            <a:ext cx="2895600" cy="329184"/>
          </a:xfrm>
          <a:prstGeom prst="rect">
            <a:avLst/>
          </a:prstGeom>
        </p:spPr>
        <p:txBody>
          <a:bodyPr/>
          <a:lstStyle/>
          <a:p>
            <a:fld id="{8CC057FC-95B6-4D89-AFDA-ABA33EE921E5}" type="datetime2">
              <a:rPr lang="en-US" smtClean="0"/>
              <a:t>Thursday, August 3, 2023</a:t>
            </a:fld>
            <a:endParaRPr lang="en-US"/>
          </a:p>
        </p:txBody>
      </p:sp>
      <p:sp>
        <p:nvSpPr>
          <p:cNvPr id="5" name="Footer Placeholder 4"/>
          <p:cNvSpPr>
            <a:spLocks noGrp="1"/>
          </p:cNvSpPr>
          <p:nvPr>
            <p:ph type="ftr" sz="quarter" idx="11"/>
          </p:nvPr>
        </p:nvSpPr>
        <p:spPr>
          <a:xfrm>
            <a:off x="3429000" y="18288"/>
            <a:ext cx="4114800" cy="329184"/>
          </a:xfrm>
          <a:prstGeom prst="rect">
            <a:avLst/>
          </a:prstGeom>
        </p:spPr>
        <p:txBody>
          <a:bodyPr/>
          <a:lstStyle/>
          <a:p>
            <a:pPr algn="r"/>
            <a:endParaRPr lang="en-US" dirty="0"/>
          </a:p>
        </p:txBody>
      </p:sp>
      <p:sp>
        <p:nvSpPr>
          <p:cNvPr id="6" name="Slide Number Placeholder 5"/>
          <p:cNvSpPr>
            <a:spLocks noGrp="1"/>
          </p:cNvSpPr>
          <p:nvPr>
            <p:ph type="sldNum" sz="quarter" idx="12"/>
          </p:nvPr>
        </p:nvSpPr>
        <p:spPr>
          <a:xfrm>
            <a:off x="7620000" y="18288"/>
            <a:ext cx="1066800" cy="329184"/>
          </a:xfrm>
          <a:prstGeom prst="rect">
            <a:avLst/>
          </a:prstGeom>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a:prstGeom prst="rect">
            <a:avLst/>
          </a:prstGeo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457200" y="18288"/>
            <a:ext cx="2895600" cy="329184"/>
          </a:xfrm>
          <a:prstGeom prst="rect">
            <a:avLst/>
          </a:prstGeom>
        </p:spPr>
        <p:txBody>
          <a:bodyPr/>
          <a:lstStyle/>
          <a:p>
            <a:fld id="{EC4549AC-EB31-477F-92A9-B1988E232878}" type="datetime2">
              <a:rPr lang="en-US" smtClean="0"/>
              <a:t>Thursday, August 3, 2023</a:t>
            </a:fld>
            <a:endParaRPr lang="en-US"/>
          </a:p>
        </p:txBody>
      </p:sp>
      <p:sp>
        <p:nvSpPr>
          <p:cNvPr id="5" name="Footer Placeholder 4"/>
          <p:cNvSpPr>
            <a:spLocks noGrp="1"/>
          </p:cNvSpPr>
          <p:nvPr>
            <p:ph type="ftr" sz="quarter" idx="11"/>
          </p:nvPr>
        </p:nvSpPr>
        <p:spPr>
          <a:xfrm>
            <a:off x="3429000" y="18288"/>
            <a:ext cx="4114800" cy="329184"/>
          </a:xfrm>
          <a:prstGeom prst="rect">
            <a:avLst/>
          </a:prstGeom>
        </p:spPr>
        <p:txBody>
          <a:bodyPr/>
          <a:lstStyle/>
          <a:p>
            <a:pPr algn="r"/>
            <a:endParaRPr lang="en-US" dirty="0"/>
          </a:p>
        </p:txBody>
      </p:sp>
      <p:sp>
        <p:nvSpPr>
          <p:cNvPr id="6" name="Slide Number Placeholder 5"/>
          <p:cNvSpPr>
            <a:spLocks noGrp="1"/>
          </p:cNvSpPr>
          <p:nvPr>
            <p:ph type="sldNum" sz="quarter" idx="12"/>
          </p:nvPr>
        </p:nvSpPr>
        <p:spPr>
          <a:xfrm>
            <a:off x="7620000" y="18288"/>
            <a:ext cx="1066800" cy="329184"/>
          </a:xfrm>
          <a:prstGeom prst="rect">
            <a:avLst/>
          </a:prstGeom>
        </p:spPr>
        <p:txBody>
          <a:bodyPr/>
          <a:lstStyle/>
          <a:p>
            <a:fld id="{0CFEC368-1D7A-4F81-ABF6-AE0E36BAF6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906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8768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18288"/>
            <a:ext cx="2895600" cy="329184"/>
          </a:xfrm>
          <a:prstGeom prst="rect">
            <a:avLst/>
          </a:prstGeom>
        </p:spPr>
        <p:txBody>
          <a:bodyPr/>
          <a:lstStyle/>
          <a:p>
            <a:fld id="{6396A3A3-94A6-4E5B-AF39-173ACA3E61CC}" type="datetime2">
              <a:rPr lang="en-US" smtClean="0"/>
              <a:t>Thursday, August 3, 2023</a:t>
            </a:fld>
            <a:endParaRPr lang="en-US"/>
          </a:p>
        </p:txBody>
      </p:sp>
      <p:sp>
        <p:nvSpPr>
          <p:cNvPr id="5" name="Footer Placeholder 4"/>
          <p:cNvSpPr>
            <a:spLocks noGrp="1"/>
          </p:cNvSpPr>
          <p:nvPr>
            <p:ph type="ftr" sz="quarter" idx="11"/>
          </p:nvPr>
        </p:nvSpPr>
        <p:spPr>
          <a:xfrm>
            <a:off x="3429000" y="18288"/>
            <a:ext cx="4114800" cy="329184"/>
          </a:xfrm>
          <a:prstGeom prst="rect">
            <a:avLst/>
          </a:prstGeom>
        </p:spPr>
        <p:txBody>
          <a:bodyPr/>
          <a:lstStyle/>
          <a:p>
            <a:pPr algn="r"/>
            <a:endParaRPr lang="en-US" dirty="0"/>
          </a:p>
        </p:txBody>
      </p:sp>
      <p:sp>
        <p:nvSpPr>
          <p:cNvPr id="6" name="Slide Number Placeholder 5"/>
          <p:cNvSpPr>
            <a:spLocks noGrp="1"/>
          </p:cNvSpPr>
          <p:nvPr>
            <p:ph type="sldNum" sz="quarter" idx="12"/>
          </p:nvPr>
        </p:nvSpPr>
        <p:spPr>
          <a:xfrm>
            <a:off x="7620000" y="18288"/>
            <a:ext cx="1066800" cy="329184"/>
          </a:xfrm>
          <a:prstGeom prst="rect">
            <a:avLst/>
          </a:prstGeom>
        </p:spPr>
        <p:txBody>
          <a:bodyPr/>
          <a:lstStyle/>
          <a:p>
            <a:fld id="{0CFEC368-1D7A-4F81-ABF6-AE0E36BAF6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a:prstGeom prst="rect">
            <a:avLst/>
          </a:prstGeo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a:prstGeom prst="rect">
            <a:avLst/>
          </a:prstGeo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18288"/>
            <a:ext cx="2895600" cy="329184"/>
          </a:xfrm>
          <a:prstGeom prst="rect">
            <a:avLst/>
          </a:prstGeom>
        </p:spPr>
        <p:txBody>
          <a:bodyPr/>
          <a:lstStyle/>
          <a:p>
            <a:fld id="{9933D019-A32C-4EAD-B8E6-DBDA699692FD}" type="datetime2">
              <a:rPr lang="en-US" smtClean="0"/>
              <a:t>Thursday, August 3, 2023</a:t>
            </a:fld>
            <a:endParaRPr lang="en-US"/>
          </a:p>
        </p:txBody>
      </p:sp>
      <p:sp>
        <p:nvSpPr>
          <p:cNvPr id="5" name="Footer Placeholder 4"/>
          <p:cNvSpPr>
            <a:spLocks noGrp="1"/>
          </p:cNvSpPr>
          <p:nvPr>
            <p:ph type="ftr" sz="quarter" idx="11"/>
          </p:nvPr>
        </p:nvSpPr>
        <p:spPr>
          <a:xfrm>
            <a:off x="3429000" y="18288"/>
            <a:ext cx="4114800" cy="329184"/>
          </a:xfrm>
          <a:prstGeom prst="rect">
            <a:avLst/>
          </a:prstGeom>
        </p:spPr>
        <p:txBody>
          <a:bodyPr/>
          <a:lstStyle/>
          <a:p>
            <a:pPr algn="r"/>
            <a:endParaRPr lang="en-US" dirty="0"/>
          </a:p>
        </p:txBody>
      </p:sp>
      <p:sp>
        <p:nvSpPr>
          <p:cNvPr id="6" name="Slide Number Placeholder 5"/>
          <p:cNvSpPr>
            <a:spLocks noGrp="1"/>
          </p:cNvSpPr>
          <p:nvPr>
            <p:ph type="sldNum" sz="quarter" idx="12"/>
          </p:nvPr>
        </p:nvSpPr>
        <p:spPr>
          <a:xfrm>
            <a:off x="7620000" y="18288"/>
            <a:ext cx="1066800" cy="329184"/>
          </a:xfrm>
          <a:prstGeom prst="rect">
            <a:avLst/>
          </a:prstGeom>
        </p:spPr>
        <p:txBody>
          <a:bodyPr/>
          <a:lstStyle/>
          <a:p>
            <a:fld id="{0CFEC368-1D7A-4F81-ABF6-AE0E36BAF64C}"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906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457200" y="18288"/>
            <a:ext cx="2895600" cy="329184"/>
          </a:xfrm>
          <a:prstGeom prst="rect">
            <a:avLst/>
          </a:prstGeom>
        </p:spPr>
        <p:txBody>
          <a:bodyPr/>
          <a:lstStyle/>
          <a:p>
            <a:fld id="{CCEBA98F-560C-4997-81C4-81D4D9187EAB}" type="datetime2">
              <a:rPr lang="en-US" smtClean="0"/>
              <a:t>Thursday, August 3, 2023</a:t>
            </a:fld>
            <a:endParaRPr lang="en-US"/>
          </a:p>
        </p:txBody>
      </p:sp>
      <p:sp>
        <p:nvSpPr>
          <p:cNvPr id="6" name="Footer Placeholder 5"/>
          <p:cNvSpPr>
            <a:spLocks noGrp="1"/>
          </p:cNvSpPr>
          <p:nvPr>
            <p:ph type="ftr" sz="quarter" idx="11"/>
          </p:nvPr>
        </p:nvSpPr>
        <p:spPr>
          <a:xfrm>
            <a:off x="3429000" y="18288"/>
            <a:ext cx="4114800" cy="329184"/>
          </a:xfrm>
          <a:prstGeom prst="rect">
            <a:avLst/>
          </a:prstGeom>
        </p:spPr>
        <p:txBody>
          <a:bodyPr/>
          <a:lstStyle/>
          <a:p>
            <a:pPr algn="r"/>
            <a:endParaRPr lang="en-US" dirty="0"/>
          </a:p>
        </p:txBody>
      </p:sp>
      <p:sp>
        <p:nvSpPr>
          <p:cNvPr id="7" name="Slide Number Placeholder 6"/>
          <p:cNvSpPr>
            <a:spLocks noGrp="1"/>
          </p:cNvSpPr>
          <p:nvPr>
            <p:ph type="sldNum" sz="quarter" idx="12"/>
          </p:nvPr>
        </p:nvSpPr>
        <p:spPr>
          <a:xfrm>
            <a:off x="7620000" y="18288"/>
            <a:ext cx="1066800" cy="329184"/>
          </a:xfrm>
          <a:prstGeom prst="rect">
            <a:avLst/>
          </a:prstGeom>
        </p:spPr>
        <p:txBody>
          <a:bodyPr/>
          <a:lstStyle/>
          <a:p>
            <a:fld id="{0CFEC368-1D7A-4F81-ABF6-AE0E36BAF6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90600"/>
          </a:xfrm>
          <a:prstGeom prst="rect">
            <a:avLst/>
          </a:prstGeo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prstGeom prst="rect">
            <a:avLst/>
          </a:prstGeo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prstGeom prst="rect">
            <a:avLst/>
          </a:prstGeo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457200" y="18288"/>
            <a:ext cx="2895600" cy="329184"/>
          </a:xfrm>
          <a:prstGeom prst="rect">
            <a:avLst/>
          </a:prstGeom>
        </p:spPr>
        <p:txBody>
          <a:bodyPr/>
          <a:lstStyle/>
          <a:p>
            <a:fld id="{150972B2-CA5C-437D-87D0-8081271A9E4B}" type="datetime2">
              <a:rPr lang="en-US" smtClean="0"/>
              <a:t>Thursday, August 3, 2023</a:t>
            </a:fld>
            <a:endParaRPr lang="en-US"/>
          </a:p>
        </p:txBody>
      </p:sp>
      <p:sp>
        <p:nvSpPr>
          <p:cNvPr id="8" name="Footer Placeholder 7"/>
          <p:cNvSpPr>
            <a:spLocks noGrp="1"/>
          </p:cNvSpPr>
          <p:nvPr>
            <p:ph type="ftr" sz="quarter" idx="11"/>
          </p:nvPr>
        </p:nvSpPr>
        <p:spPr>
          <a:xfrm>
            <a:off x="3429000" y="18288"/>
            <a:ext cx="4114800" cy="329184"/>
          </a:xfrm>
          <a:prstGeom prst="rect">
            <a:avLst/>
          </a:prstGeom>
        </p:spPr>
        <p:txBody>
          <a:bodyPr/>
          <a:lstStyle/>
          <a:p>
            <a:pPr algn="r"/>
            <a:endParaRPr lang="en-US" dirty="0"/>
          </a:p>
        </p:txBody>
      </p:sp>
      <p:sp>
        <p:nvSpPr>
          <p:cNvPr id="9" name="Slide Number Placeholder 8"/>
          <p:cNvSpPr>
            <a:spLocks noGrp="1"/>
          </p:cNvSpPr>
          <p:nvPr>
            <p:ph type="sldNum" sz="quarter" idx="12"/>
          </p:nvPr>
        </p:nvSpPr>
        <p:spPr>
          <a:xfrm>
            <a:off x="7620000" y="18288"/>
            <a:ext cx="1066800" cy="329184"/>
          </a:xfrm>
          <a:prstGeom prst="rect">
            <a:avLst/>
          </a:prstGeom>
        </p:spPr>
        <p:txBody>
          <a:bodyPr/>
          <a:lstStyle/>
          <a:p>
            <a:fld id="{0CFEC368-1D7A-4F81-ABF6-AE0E36BAF64C}"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906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457200" y="18288"/>
            <a:ext cx="2895600" cy="329184"/>
          </a:xfrm>
          <a:prstGeom prst="rect">
            <a:avLst/>
          </a:prstGeom>
        </p:spPr>
        <p:txBody>
          <a:bodyPr/>
          <a:lstStyle/>
          <a:p>
            <a:fld id="{79CD4847-11EF-4466-A8AD-85CDB7B49118}" type="datetime2">
              <a:rPr lang="en-US" smtClean="0"/>
              <a:t>Thursday, August 3, 2023</a:t>
            </a:fld>
            <a:endParaRPr lang="en-US"/>
          </a:p>
        </p:txBody>
      </p:sp>
      <p:sp>
        <p:nvSpPr>
          <p:cNvPr id="4" name="Footer Placeholder 3"/>
          <p:cNvSpPr>
            <a:spLocks noGrp="1"/>
          </p:cNvSpPr>
          <p:nvPr>
            <p:ph type="ftr" sz="quarter" idx="11"/>
          </p:nvPr>
        </p:nvSpPr>
        <p:spPr>
          <a:xfrm>
            <a:off x="3429000" y="18288"/>
            <a:ext cx="4114800" cy="329184"/>
          </a:xfrm>
          <a:prstGeom prst="rect">
            <a:avLst/>
          </a:prstGeom>
        </p:spPr>
        <p:txBody>
          <a:bodyPr/>
          <a:lstStyle/>
          <a:p>
            <a:pPr algn="r"/>
            <a:endParaRPr lang="en-US" dirty="0"/>
          </a:p>
        </p:txBody>
      </p:sp>
      <p:sp>
        <p:nvSpPr>
          <p:cNvPr id="5" name="Slide Number Placeholder 4"/>
          <p:cNvSpPr>
            <a:spLocks noGrp="1"/>
          </p:cNvSpPr>
          <p:nvPr>
            <p:ph type="sldNum" sz="quarter" idx="12"/>
          </p:nvPr>
        </p:nvSpPr>
        <p:spPr>
          <a:xfrm>
            <a:off x="7620000" y="18288"/>
            <a:ext cx="1066800" cy="329184"/>
          </a:xfrm>
          <a:prstGeom prst="rect">
            <a:avLst/>
          </a:prstGeom>
        </p:spPr>
        <p:txBody>
          <a:bodyPr/>
          <a:lstStyle/>
          <a:p>
            <a:fld id="{0CFEC368-1D7A-4F81-ABF6-AE0E36BAF6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18288"/>
            <a:ext cx="2895600" cy="329184"/>
          </a:xfrm>
          <a:prstGeom prst="rect">
            <a:avLst/>
          </a:prstGeom>
        </p:spPr>
        <p:txBody>
          <a:bodyPr/>
          <a:lstStyle/>
          <a:p>
            <a:fld id="{F168457A-3AB9-4880-8A0C-9F8524491207}" type="datetime2">
              <a:rPr lang="en-US" smtClean="0"/>
              <a:t>Thursday, August 3, 2023</a:t>
            </a:fld>
            <a:endParaRPr lang="en-US"/>
          </a:p>
        </p:txBody>
      </p:sp>
      <p:sp>
        <p:nvSpPr>
          <p:cNvPr id="3" name="Footer Placeholder 2"/>
          <p:cNvSpPr>
            <a:spLocks noGrp="1"/>
          </p:cNvSpPr>
          <p:nvPr>
            <p:ph type="ftr" sz="quarter" idx="11"/>
          </p:nvPr>
        </p:nvSpPr>
        <p:spPr>
          <a:xfrm>
            <a:off x="3429000" y="18288"/>
            <a:ext cx="4114800" cy="329184"/>
          </a:xfrm>
          <a:prstGeom prst="rect">
            <a:avLst/>
          </a:prstGeom>
        </p:spPr>
        <p:txBody>
          <a:bodyPr/>
          <a:lstStyle/>
          <a:p>
            <a:pPr algn="r"/>
            <a:endParaRPr lang="en-US" dirty="0"/>
          </a:p>
        </p:txBody>
      </p:sp>
      <p:sp>
        <p:nvSpPr>
          <p:cNvPr id="4" name="Slide Number Placeholder 3"/>
          <p:cNvSpPr>
            <a:spLocks noGrp="1"/>
          </p:cNvSpPr>
          <p:nvPr>
            <p:ph type="sldNum" sz="quarter" idx="12"/>
          </p:nvPr>
        </p:nvSpPr>
        <p:spPr>
          <a:xfrm>
            <a:off x="7620000" y="18288"/>
            <a:ext cx="1066800" cy="329184"/>
          </a:xfrm>
          <a:prstGeom prst="rect">
            <a:avLst/>
          </a:prstGeom>
        </p:spPr>
        <p:txBody>
          <a:bodyPr/>
          <a:lstStyle/>
          <a:p>
            <a:fld id="{0CFEC368-1D7A-4F81-ABF6-AE0E36BAF6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a:prstGeom prst="rect">
            <a:avLst/>
          </a:prstGeo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18288"/>
            <a:ext cx="2895600" cy="329184"/>
          </a:xfrm>
          <a:prstGeom prst="rect">
            <a:avLst/>
          </a:prstGeom>
        </p:spPr>
        <p:txBody>
          <a:bodyPr/>
          <a:lstStyle/>
          <a:p>
            <a:fld id="{3FE976D3-5B7F-4300-ABED-C91F1B2AE209}" type="datetime2">
              <a:rPr lang="en-US" smtClean="0"/>
              <a:t>Thursday, August 3, 2023</a:t>
            </a:fld>
            <a:endParaRPr lang="en-US"/>
          </a:p>
        </p:txBody>
      </p:sp>
      <p:sp>
        <p:nvSpPr>
          <p:cNvPr id="6" name="Footer Placeholder 5"/>
          <p:cNvSpPr>
            <a:spLocks noGrp="1"/>
          </p:cNvSpPr>
          <p:nvPr>
            <p:ph type="ftr" sz="quarter" idx="11"/>
          </p:nvPr>
        </p:nvSpPr>
        <p:spPr>
          <a:xfrm>
            <a:off x="3429000" y="18288"/>
            <a:ext cx="4114800" cy="329184"/>
          </a:xfrm>
          <a:prstGeom prst="rect">
            <a:avLst/>
          </a:prstGeom>
        </p:spPr>
        <p:txBody>
          <a:bodyPr/>
          <a:lstStyle/>
          <a:p>
            <a:pPr algn="r"/>
            <a:endParaRPr lang="en-US" dirty="0"/>
          </a:p>
        </p:txBody>
      </p:sp>
      <p:sp>
        <p:nvSpPr>
          <p:cNvPr id="7" name="Slide Number Placeholder 6"/>
          <p:cNvSpPr>
            <a:spLocks noGrp="1"/>
          </p:cNvSpPr>
          <p:nvPr>
            <p:ph type="sldNum" sz="quarter" idx="12"/>
          </p:nvPr>
        </p:nvSpPr>
        <p:spPr>
          <a:xfrm>
            <a:off x="7620000" y="18288"/>
            <a:ext cx="1066800" cy="329184"/>
          </a:xfrm>
          <a:prstGeom prst="rect">
            <a:avLst/>
          </a:prstGeom>
        </p:spPr>
        <p:txBody>
          <a:bodyPr/>
          <a:lstStyle/>
          <a:p>
            <a:fld id="{0CFEC368-1D7A-4F81-ABF6-AE0E36BAF64C}"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a:prstGeom prst="rect">
            <a:avLst/>
          </a:prstGeo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prstGeom prst="rect">
            <a:avLst/>
          </a:prstGeo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57200" y="2133600"/>
            <a:ext cx="2139696" cy="4242816"/>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18288"/>
            <a:ext cx="2895600" cy="329184"/>
          </a:xfrm>
          <a:prstGeom prst="rect">
            <a:avLst/>
          </a:prstGeom>
        </p:spPr>
        <p:txBody>
          <a:bodyPr/>
          <a:lstStyle/>
          <a:p>
            <a:fld id="{EBDC1E59-17DD-41CE-97CA-624A472382D4}" type="datetime2">
              <a:rPr lang="en-US" smtClean="0"/>
              <a:t>Thursday, August 3, 2023</a:t>
            </a:fld>
            <a:endParaRPr lang="en-US"/>
          </a:p>
        </p:txBody>
      </p:sp>
      <p:sp>
        <p:nvSpPr>
          <p:cNvPr id="6" name="Footer Placeholder 5"/>
          <p:cNvSpPr>
            <a:spLocks noGrp="1"/>
          </p:cNvSpPr>
          <p:nvPr>
            <p:ph type="ftr" sz="quarter" idx="11"/>
          </p:nvPr>
        </p:nvSpPr>
        <p:spPr>
          <a:xfrm>
            <a:off x="3429000" y="18288"/>
            <a:ext cx="4114800" cy="329184"/>
          </a:xfrm>
          <a:prstGeom prst="rect">
            <a:avLst/>
          </a:prstGeom>
        </p:spPr>
        <p:txBody>
          <a:bodyPr/>
          <a:lstStyle/>
          <a:p>
            <a:pPr algn="r"/>
            <a:endParaRPr lang="en-US" dirty="0"/>
          </a:p>
        </p:txBody>
      </p:sp>
      <p:sp>
        <p:nvSpPr>
          <p:cNvPr id="7" name="Slide Number Placeholder 6"/>
          <p:cNvSpPr>
            <a:spLocks noGrp="1"/>
          </p:cNvSpPr>
          <p:nvPr>
            <p:ph type="sldNum" sz="quarter" idx="12"/>
          </p:nvPr>
        </p:nvSpPr>
        <p:spPr>
          <a:xfrm>
            <a:off x="7620000" y="18288"/>
            <a:ext cx="1066800" cy="329184"/>
          </a:xfrm>
          <a:prstGeom prst="rect">
            <a:avLst/>
          </a:prstGeom>
        </p:spPr>
        <p:txBody>
          <a:bodyPr/>
          <a:lstStyle/>
          <a:p>
            <a:fld id="{0CFEC368-1D7A-4F81-ABF6-AE0E36BAF6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descr="A book cover with a dragonfly&#10;&#10;Description automatically generated">
            <a:extLst>
              <a:ext uri="{FF2B5EF4-FFF2-40B4-BE49-F238E27FC236}">
                <a16:creationId xmlns:a16="http://schemas.microsoft.com/office/drawing/2014/main" id="{63444ED5-CF69-158C-203E-B7F97613B915}"/>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07503" y="5995040"/>
            <a:ext cx="538893" cy="763432"/>
          </a:xfrm>
          <a:prstGeom prst="rect">
            <a:avLst/>
          </a:prstGeom>
        </p:spPr>
      </p:pic>
      <p:pic>
        <p:nvPicPr>
          <p:cNvPr id="12" name="Picture 11" descr="A logo with a letter and text&#10;&#10;Description automatically generated">
            <a:extLst>
              <a:ext uri="{FF2B5EF4-FFF2-40B4-BE49-F238E27FC236}">
                <a16:creationId xmlns:a16="http://schemas.microsoft.com/office/drawing/2014/main" id="{462A17B8-BFF6-BF3E-5BA5-2CC8BB17CA50}"/>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8365385" y="6215964"/>
            <a:ext cx="478126" cy="457924"/>
          </a:xfrm>
          <a:prstGeom prst="rect">
            <a:avLst/>
          </a:prstGeom>
        </p:spPr>
      </p:pic>
      <p:sp>
        <p:nvSpPr>
          <p:cNvPr id="13" name="TextBox 12">
            <a:extLst>
              <a:ext uri="{FF2B5EF4-FFF2-40B4-BE49-F238E27FC236}">
                <a16:creationId xmlns:a16="http://schemas.microsoft.com/office/drawing/2014/main" id="{FB90EC0B-6DF0-4DC6-AE20-C6ABCAB5F564}"/>
              </a:ext>
            </a:extLst>
          </p:cNvPr>
          <p:cNvSpPr txBox="1"/>
          <p:nvPr userDrawn="1"/>
        </p:nvSpPr>
        <p:spPr>
          <a:xfrm>
            <a:off x="2411760" y="6527640"/>
            <a:ext cx="4320480" cy="230832"/>
          </a:xfrm>
          <a:prstGeom prst="rect">
            <a:avLst/>
          </a:prstGeom>
          <a:noFill/>
        </p:spPr>
        <p:txBody>
          <a:bodyPr wrap="square" rtlCol="0">
            <a:spAutoFit/>
          </a:bodyPr>
          <a:lstStyle/>
          <a:p>
            <a:pPr algn="ctr"/>
            <a:r>
              <a:rPr lang="en-GB" sz="900" b="1" dirty="0"/>
              <a:t>© Alexandra Coghlan 2023 Introduction to Sustainable Tourism 2</a:t>
            </a:r>
            <a:r>
              <a:rPr lang="en-GB" sz="900" b="1" baseline="30000" dirty="0"/>
              <a:t>nd</a:t>
            </a:r>
            <a:r>
              <a:rPr lang="en-GB" sz="900" b="1" dirty="0"/>
              <a:t> </a:t>
            </a:r>
            <a:r>
              <a:rPr lang="en-GB" sz="900" b="1" dirty="0" err="1"/>
              <a:t>edn</a:t>
            </a:r>
            <a:endParaRPr lang="en-GB" sz="900" b="1"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4.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559AE206-7EBA-4D33-8BC9-9D8158553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sz="1350">
              <a:solidFill>
                <a:prstClr val="white"/>
              </a:solidFill>
              <a:latin typeface="Calibri" panose="020F0502020204030204"/>
            </a:endParaRPr>
          </a:p>
        </p:txBody>
      </p:sp>
      <p:sp>
        <p:nvSpPr>
          <p:cNvPr id="2" name="Title 1"/>
          <p:cNvSpPr>
            <a:spLocks noGrp="1"/>
          </p:cNvSpPr>
          <p:nvPr>
            <p:ph type="title"/>
          </p:nvPr>
        </p:nvSpPr>
        <p:spPr>
          <a:xfrm>
            <a:off x="628650" y="4555055"/>
            <a:ext cx="5174047" cy="1723125"/>
          </a:xfrm>
        </p:spPr>
        <p:txBody>
          <a:bodyPr vert="horz" lIns="91440" tIns="45720" rIns="91440" bIns="45720" rtlCol="0" anchor="ctr">
            <a:normAutofit fontScale="90000"/>
          </a:bodyPr>
          <a:lstStyle/>
          <a:p>
            <a:pPr algn="r">
              <a:lnSpc>
                <a:spcPct val="90000"/>
              </a:lnSpc>
            </a:pPr>
            <a:r>
              <a:rPr lang="en-US" sz="4700" kern="1200" dirty="0">
                <a:solidFill>
                  <a:schemeClr val="tx1"/>
                </a:solidFill>
                <a:latin typeface="+mj-lt"/>
                <a:ea typeface="+mj-ea"/>
                <a:cs typeface="+mj-cs"/>
              </a:rPr>
              <a:t>Lets talk about Sustainable tourism </a:t>
            </a:r>
          </a:p>
        </p:txBody>
      </p:sp>
      <p:sp>
        <p:nvSpPr>
          <p:cNvPr id="21" name="Oval 20">
            <a:extLst>
              <a:ext uri="{FF2B5EF4-FFF2-40B4-BE49-F238E27FC236}">
                <a16:creationId xmlns:a16="http://schemas.microsoft.com/office/drawing/2014/main" id="{6437D937-A7F1-4011-92B4-328E5BE1B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425" y="1322610"/>
            <a:ext cx="1682850" cy="1682847"/>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sz="1350">
              <a:solidFill>
                <a:prstClr val="white"/>
              </a:solidFill>
              <a:latin typeface="Calibri" panose="020F0502020204030204"/>
            </a:endParaRPr>
          </a:p>
        </p:txBody>
      </p:sp>
      <p:sp>
        <p:nvSpPr>
          <p:cNvPr id="23" name="Oval 22">
            <a:extLst>
              <a:ext uri="{FF2B5EF4-FFF2-40B4-BE49-F238E27FC236}">
                <a16:creationId xmlns:a16="http://schemas.microsoft.com/office/drawing/2014/main" id="{B672F332-AF08-46C6-94F0-77684310D7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46253" y="2707205"/>
            <a:ext cx="721796" cy="721796"/>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sz="1350">
              <a:solidFill>
                <a:prstClr val="white"/>
              </a:solidFill>
              <a:latin typeface="Calibri" panose="020F0502020204030204"/>
            </a:endParaRPr>
          </a:p>
        </p:txBody>
      </p:sp>
      <p:sp>
        <p:nvSpPr>
          <p:cNvPr id="25" name="Oval 24">
            <a:extLst>
              <a:ext uri="{FF2B5EF4-FFF2-40B4-BE49-F238E27FC236}">
                <a16:creationId xmlns:a16="http://schemas.microsoft.com/office/drawing/2014/main" id="{34244EF8-D73A-40E1-BE73-D46E6B4B04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44374" y="2603243"/>
            <a:ext cx="220271" cy="22027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sz="1350">
              <a:solidFill>
                <a:prstClr val="white"/>
              </a:solidFill>
              <a:latin typeface="Calibri" panose="020F0502020204030204"/>
            </a:endParaRPr>
          </a:p>
        </p:txBody>
      </p:sp>
      <p:sp>
        <p:nvSpPr>
          <p:cNvPr id="27" name="Freeform: Shape 26">
            <a:extLst>
              <a:ext uri="{FF2B5EF4-FFF2-40B4-BE49-F238E27FC236}">
                <a16:creationId xmlns:a16="http://schemas.microsoft.com/office/drawing/2014/main" id="{AB84D7E8-4ECB-42D7-ADBF-01689B0F24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29087" y="0"/>
            <a:ext cx="4814914" cy="3429000"/>
          </a:xfrm>
          <a:custGeom>
            <a:avLst/>
            <a:gdLst>
              <a:gd name="connsiteX0" fmla="*/ 0 w 5699887"/>
              <a:gd name="connsiteY0" fmla="*/ 0 h 4059244"/>
              <a:gd name="connsiteX1" fmla="*/ 5699887 w 5699887"/>
              <a:gd name="connsiteY1" fmla="*/ 0 h 4059244"/>
              <a:gd name="connsiteX2" fmla="*/ 5699887 w 5699887"/>
              <a:gd name="connsiteY2" fmla="*/ 3944096 h 4059244"/>
              <a:gd name="connsiteX3" fmla="*/ 5525775 w 5699887"/>
              <a:gd name="connsiteY3" fmla="*/ 3980429 h 4059244"/>
              <a:gd name="connsiteX4" fmla="*/ 4663256 w 5699887"/>
              <a:gd name="connsiteY4" fmla="*/ 4059244 h 4059244"/>
              <a:gd name="connsiteX5" fmla="*/ 8566 w 5699887"/>
              <a:gd name="connsiteY5" fmla="*/ 67422 h 4059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99887" h="4059244">
                <a:moveTo>
                  <a:pt x="0" y="0"/>
                </a:moveTo>
                <a:lnTo>
                  <a:pt x="5699887" y="0"/>
                </a:lnTo>
                <a:lnTo>
                  <a:pt x="5699887" y="3944096"/>
                </a:lnTo>
                <a:lnTo>
                  <a:pt x="5525775" y="3980429"/>
                </a:lnTo>
                <a:cubicBezTo>
                  <a:pt x="5246154" y="4032190"/>
                  <a:pt x="4957865" y="4059244"/>
                  <a:pt x="4663256" y="4059244"/>
                </a:cubicBezTo>
                <a:cubicBezTo>
                  <a:pt x="2306390" y="4059244"/>
                  <a:pt x="353936" y="2327747"/>
                  <a:pt x="8566" y="67422"/>
                </a:cubicBez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sz="1350">
              <a:solidFill>
                <a:prstClr val="white"/>
              </a:solidFill>
              <a:latin typeface="Calibri" panose="020F0502020204030204"/>
            </a:endParaRPr>
          </a:p>
        </p:txBody>
      </p:sp>
      <p:cxnSp>
        <p:nvCxnSpPr>
          <p:cNvPr id="29" name="Straight Connector 28">
            <a:extLst>
              <a:ext uri="{FF2B5EF4-FFF2-40B4-BE49-F238E27FC236}">
                <a16:creationId xmlns:a16="http://schemas.microsoft.com/office/drawing/2014/main" id="{9E8E38ED-369A-44C2-B635-0BED0E48A6E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979834" y="4776880"/>
            <a:ext cx="0" cy="1303020"/>
          </a:xfrm>
          <a:prstGeom prst="line">
            <a:avLst/>
          </a:prstGeom>
          <a:ln w="19050" cap="sq">
            <a:solidFill>
              <a:schemeClr val="tx1"/>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a:xfrm>
            <a:off x="8311896" y="6455093"/>
            <a:ext cx="274320" cy="273844"/>
          </a:xfrm>
          <a:prstGeom prst="ellipse">
            <a:avLst/>
          </a:prstGeom>
          <a:solidFill>
            <a:srgbClr val="7F7F7F"/>
          </a:solidFill>
        </p:spPr>
        <p:txBody>
          <a:bodyPr vert="horz" lIns="91440" tIns="45720" rIns="91440" bIns="45720" rtlCol="0" anchor="ctr">
            <a:normAutofit/>
          </a:bodyPr>
          <a:lstStyle/>
          <a:p>
            <a:pPr algn="ctr">
              <a:lnSpc>
                <a:spcPct val="90000"/>
              </a:lnSpc>
              <a:spcAft>
                <a:spcPts val="600"/>
              </a:spcAft>
            </a:pPr>
            <a:fld id="{0CFEC368-1D7A-4F81-ABF6-AE0E36BAF64C}" type="slidenum">
              <a:rPr lang="en-US" sz="700"/>
              <a:pPr algn="ctr">
                <a:lnSpc>
                  <a:spcPct val="90000"/>
                </a:lnSpc>
                <a:spcAft>
                  <a:spcPts val="600"/>
                </a:spcAft>
              </a:pPr>
              <a:t>1</a:t>
            </a:fld>
            <a:endParaRPr lang="en-US" sz="700"/>
          </a:p>
        </p:txBody>
      </p:sp>
      <p:sp>
        <p:nvSpPr>
          <p:cNvPr id="5" name="Rectangle 4">
            <a:extLst>
              <a:ext uri="{FF2B5EF4-FFF2-40B4-BE49-F238E27FC236}">
                <a16:creationId xmlns:a16="http://schemas.microsoft.com/office/drawing/2014/main" id="{90E5379D-69D2-4836-861E-2489CE3999A1}"/>
              </a:ext>
            </a:extLst>
          </p:cNvPr>
          <p:cNvSpPr/>
          <p:nvPr/>
        </p:nvSpPr>
        <p:spPr>
          <a:xfrm>
            <a:off x="6295675" y="4579718"/>
            <a:ext cx="2016221" cy="15841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400" dirty="0"/>
              <a:t>Lecture 1 </a:t>
            </a:r>
          </a:p>
        </p:txBody>
      </p:sp>
    </p:spTree>
    <p:extLst>
      <p:ext uri="{BB962C8B-B14F-4D97-AF65-F5344CB8AC3E}">
        <p14:creationId xmlns:p14="http://schemas.microsoft.com/office/powerpoint/2010/main" val="2276678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1" name="Text Box 9"/>
          <p:cNvSpPr txBox="1">
            <a:spLocks noChangeArrowheads="1"/>
          </p:cNvSpPr>
          <p:nvPr/>
        </p:nvSpPr>
        <p:spPr bwMode="auto">
          <a:xfrm>
            <a:off x="179512" y="1052736"/>
            <a:ext cx="864096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4000" b="0">
                <a:latin typeface="Comic Sans MS" pitchFamily="66" charset="0"/>
              </a:rPr>
              <a:t>Tourism: one possible definition …</a:t>
            </a:r>
            <a:endParaRPr lang="en-US" sz="4000" b="0" dirty="0">
              <a:latin typeface="Comic Sans MS" pitchFamily="66" charset="0"/>
            </a:endParaRPr>
          </a:p>
        </p:txBody>
      </p:sp>
      <p:sp>
        <p:nvSpPr>
          <p:cNvPr id="8202" name="Text Box 10"/>
          <p:cNvSpPr txBox="1">
            <a:spLocks noChangeArrowheads="1"/>
          </p:cNvSpPr>
          <p:nvPr/>
        </p:nvSpPr>
        <p:spPr bwMode="auto">
          <a:xfrm>
            <a:off x="276033" y="2204864"/>
            <a:ext cx="8388350" cy="3381375"/>
          </a:xfrm>
          <a:prstGeom prst="rect">
            <a:avLst/>
          </a:prstGeom>
          <a:solidFill>
            <a:schemeClr val="bg1"/>
          </a:solidFill>
          <a:ln>
            <a:noFill/>
          </a:ln>
          <a:effectLst/>
        </p:spPr>
        <p:txBody>
          <a:bodyPr>
            <a:spAutoFit/>
          </a:bodyPr>
          <a:lstStyle/>
          <a:p>
            <a:pPr>
              <a:lnSpc>
                <a:spcPct val="110000"/>
              </a:lnSpc>
              <a:spcBef>
                <a:spcPct val="50000"/>
              </a:spcBef>
            </a:pPr>
            <a:r>
              <a:rPr lang="en-US" sz="2800" b="0" dirty="0">
                <a:solidFill>
                  <a:schemeClr val="accent3"/>
                </a:solidFill>
                <a:latin typeface="Arial" charset="0"/>
              </a:rPr>
              <a:t>“Tourism may be defined as the </a:t>
            </a:r>
            <a:r>
              <a:rPr lang="en-US" sz="2800" b="0" i="1" dirty="0">
                <a:solidFill>
                  <a:schemeClr val="accent3"/>
                </a:solidFill>
                <a:latin typeface="Arial" charset="0"/>
              </a:rPr>
              <a:t>sum of the</a:t>
            </a:r>
            <a:r>
              <a:rPr lang="en-US" sz="2800" b="0" dirty="0">
                <a:solidFill>
                  <a:schemeClr val="accent3"/>
                </a:solidFill>
                <a:latin typeface="Arial" charset="0"/>
              </a:rPr>
              <a:t> processes, activities, and outcomes arising from the relationships and the interactions among tourists, tourist suppliers, host governments, host communities, and surrounding environments that are involved in the attracting, </a:t>
            </a:r>
            <a:r>
              <a:rPr lang="en-US" sz="2800" b="0" i="1" dirty="0">
                <a:solidFill>
                  <a:schemeClr val="accent3"/>
                </a:solidFill>
                <a:latin typeface="Arial" charset="0"/>
              </a:rPr>
              <a:t>transporting</a:t>
            </a:r>
            <a:r>
              <a:rPr lang="en-US" sz="2800" b="0" dirty="0">
                <a:solidFill>
                  <a:schemeClr val="accent3"/>
                </a:solidFill>
                <a:latin typeface="Arial" charset="0"/>
              </a:rPr>
              <a:t>, hosting and </a:t>
            </a:r>
            <a:r>
              <a:rPr lang="en-US" sz="2800" b="0" i="1" dirty="0">
                <a:solidFill>
                  <a:schemeClr val="accent3"/>
                </a:solidFill>
                <a:latin typeface="Arial" charset="0"/>
              </a:rPr>
              <a:t>management of tourists and other visitors</a:t>
            </a:r>
            <a:r>
              <a:rPr lang="en-US" sz="2800" b="0" dirty="0">
                <a:solidFill>
                  <a:schemeClr val="accent3"/>
                </a:solidFill>
                <a:latin typeface="Arial" charset="0"/>
              </a:rPr>
              <a:t>”.</a:t>
            </a:r>
          </a:p>
        </p:txBody>
      </p:sp>
      <p:sp>
        <p:nvSpPr>
          <p:cNvPr id="2" name="Slide Number Placeholder 1"/>
          <p:cNvSpPr>
            <a:spLocks noGrp="1"/>
          </p:cNvSpPr>
          <p:nvPr>
            <p:ph type="sldNum" sz="quarter" idx="12"/>
          </p:nvPr>
        </p:nvSpPr>
        <p:spPr>
          <a:xfrm>
            <a:off x="7620000" y="18288"/>
            <a:ext cx="1066800" cy="329184"/>
          </a:xfrm>
        </p:spPr>
        <p:txBody>
          <a:bodyPr/>
          <a:lstStyle/>
          <a:p>
            <a:fld id="{0CFEC368-1D7A-4F81-ABF6-AE0E36BAF64C}" type="slidenum">
              <a:rPr lang="en-US" smtClean="0"/>
              <a:pPr/>
              <a:t>10</a:t>
            </a:fld>
            <a:endParaRPr lang="en-US"/>
          </a:p>
        </p:txBody>
      </p:sp>
    </p:spTree>
    <p:extLst>
      <p:ext uri="{BB962C8B-B14F-4D97-AF65-F5344CB8AC3E}">
        <p14:creationId xmlns:p14="http://schemas.microsoft.com/office/powerpoint/2010/main" val="28768178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itle 1"/>
          <p:cNvSpPr>
            <a:spLocks noGrp="1"/>
          </p:cNvSpPr>
          <p:nvPr>
            <p:ph type="title"/>
          </p:nvPr>
        </p:nvSpPr>
        <p:spPr>
          <a:xfrm>
            <a:off x="840699" y="687480"/>
            <a:ext cx="5605629" cy="994172"/>
          </a:xfrm>
        </p:spPr>
        <p:txBody>
          <a:bodyPr vert="horz" lIns="91440" tIns="45720" rIns="91440" bIns="45720" rtlCol="0" anchor="ctr">
            <a:normAutofit/>
          </a:bodyPr>
          <a:lstStyle/>
          <a:p>
            <a:pPr>
              <a:lnSpc>
                <a:spcPct val="90000"/>
              </a:lnSpc>
            </a:pPr>
            <a:r>
              <a:rPr lang="en-US" sz="3850" kern="1200">
                <a:solidFill>
                  <a:schemeClr val="tx1"/>
                </a:solidFill>
                <a:latin typeface="+mj-lt"/>
                <a:ea typeface="+mj-ea"/>
                <a:cs typeface="+mj-cs"/>
              </a:rPr>
              <a:t>Sustainable Tourism</a:t>
            </a:r>
          </a:p>
        </p:txBody>
      </p:sp>
      <p:sp>
        <p:nvSpPr>
          <p:cNvPr id="8" name="Text Box 9"/>
          <p:cNvSpPr txBox="1">
            <a:spLocks noChangeArrowheads="1"/>
          </p:cNvSpPr>
          <p:nvPr/>
        </p:nvSpPr>
        <p:spPr bwMode="auto">
          <a:xfrm>
            <a:off x="852321" y="2227943"/>
            <a:ext cx="5033221" cy="3788227"/>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rtlCol="0" anchor="ctr">
            <a:normAutofit/>
          </a:bodyPr>
          <a:lstStyle>
            <a:lvl1pPr eaLnBrk="0" hangingPunct="0">
              <a:defRPr b="1">
                <a:solidFill>
                  <a:schemeClr val="tx1"/>
                </a:solidFill>
                <a:latin typeface="Calibri" pitchFamily="34" charset="0"/>
              </a:defRPr>
            </a:lvl1pPr>
            <a:lvl2pPr marL="742950" indent="-285750" eaLnBrk="0" hangingPunct="0">
              <a:defRPr b="1">
                <a:solidFill>
                  <a:schemeClr val="tx1"/>
                </a:solidFill>
                <a:latin typeface="Calibri" pitchFamily="34" charset="0"/>
              </a:defRPr>
            </a:lvl2pPr>
            <a:lvl3pPr marL="1143000" indent="-228600" eaLnBrk="0" hangingPunct="0">
              <a:defRPr b="1">
                <a:solidFill>
                  <a:schemeClr val="tx1"/>
                </a:solidFill>
                <a:latin typeface="Calibri" pitchFamily="34" charset="0"/>
              </a:defRPr>
            </a:lvl3pPr>
            <a:lvl4pPr marL="1600200" indent="-228600" eaLnBrk="0" hangingPunct="0">
              <a:defRPr b="1">
                <a:solidFill>
                  <a:schemeClr val="tx1"/>
                </a:solidFill>
                <a:latin typeface="Calibri" pitchFamily="34" charset="0"/>
              </a:defRPr>
            </a:lvl4pPr>
            <a:lvl5pPr marL="2057400" indent="-228600" eaLnBrk="0" hangingPunct="0">
              <a:defRPr b="1">
                <a:solidFill>
                  <a:schemeClr val="tx1"/>
                </a:solidFill>
                <a:latin typeface="Calibri" pitchFamily="34" charset="0"/>
              </a:defRPr>
            </a:lvl5pPr>
            <a:lvl6pPr marL="2514600" indent="-228600" eaLnBrk="0" fontAlgn="base" hangingPunct="0">
              <a:spcBef>
                <a:spcPct val="0"/>
              </a:spcBef>
              <a:spcAft>
                <a:spcPct val="0"/>
              </a:spcAft>
              <a:defRPr b="1">
                <a:solidFill>
                  <a:schemeClr val="tx1"/>
                </a:solidFill>
                <a:latin typeface="Calibri" pitchFamily="34" charset="0"/>
              </a:defRPr>
            </a:lvl6pPr>
            <a:lvl7pPr marL="2971800" indent="-228600" eaLnBrk="0" fontAlgn="base" hangingPunct="0">
              <a:spcBef>
                <a:spcPct val="0"/>
              </a:spcBef>
              <a:spcAft>
                <a:spcPct val="0"/>
              </a:spcAft>
              <a:defRPr b="1">
                <a:solidFill>
                  <a:schemeClr val="tx1"/>
                </a:solidFill>
                <a:latin typeface="Calibri" pitchFamily="34" charset="0"/>
              </a:defRPr>
            </a:lvl7pPr>
            <a:lvl8pPr marL="3429000" indent="-228600" eaLnBrk="0" fontAlgn="base" hangingPunct="0">
              <a:spcBef>
                <a:spcPct val="0"/>
              </a:spcBef>
              <a:spcAft>
                <a:spcPct val="0"/>
              </a:spcAft>
              <a:defRPr b="1">
                <a:solidFill>
                  <a:schemeClr val="tx1"/>
                </a:solidFill>
                <a:latin typeface="Calibri" pitchFamily="34" charset="0"/>
              </a:defRPr>
            </a:lvl8pPr>
            <a:lvl9pPr marL="3886200" indent="-228600" eaLnBrk="0" fontAlgn="base" hangingPunct="0">
              <a:spcBef>
                <a:spcPct val="0"/>
              </a:spcBef>
              <a:spcAft>
                <a:spcPct val="0"/>
              </a:spcAft>
              <a:defRPr b="1">
                <a:solidFill>
                  <a:schemeClr val="tx1"/>
                </a:solidFill>
                <a:latin typeface="Calibri" pitchFamily="34" charset="0"/>
              </a:defRPr>
            </a:lvl9pPr>
          </a:lstStyle>
          <a:p>
            <a:pPr eaLnBrk="1" hangingPunct="1">
              <a:lnSpc>
                <a:spcPct val="90000"/>
              </a:lnSpc>
              <a:spcBef>
                <a:spcPct val="50000"/>
              </a:spcBef>
            </a:pPr>
            <a:r>
              <a:rPr lang="en-US" sz="2100" b="0" dirty="0">
                <a:latin typeface="+mn-lt"/>
              </a:rPr>
              <a:t>= </a:t>
            </a:r>
            <a:r>
              <a:rPr lang="en-US" sz="2100" b="0" u="sng" dirty="0">
                <a:latin typeface="+mn-lt"/>
              </a:rPr>
              <a:t>tourism</a:t>
            </a:r>
            <a:r>
              <a:rPr lang="en-US" sz="2100" b="0" dirty="0">
                <a:latin typeface="+mn-lt"/>
              </a:rPr>
              <a:t> development that meets the needs of the present without compromising the ability of future generations to meet their own needs.</a:t>
            </a:r>
          </a:p>
          <a:p>
            <a:pPr indent="-228600" eaLnBrk="1" hangingPunct="1">
              <a:lnSpc>
                <a:spcPct val="90000"/>
              </a:lnSpc>
              <a:spcBef>
                <a:spcPct val="50000"/>
              </a:spcBef>
              <a:buFont typeface="Arial" panose="020B0604020202020204" pitchFamily="34" charset="0"/>
              <a:buChar char="•"/>
            </a:pPr>
            <a:endParaRPr lang="en-US" sz="2100" b="0" dirty="0">
              <a:latin typeface="+mn-lt"/>
            </a:endParaRPr>
          </a:p>
          <a:p>
            <a:pPr eaLnBrk="1" hangingPunct="1">
              <a:lnSpc>
                <a:spcPct val="90000"/>
              </a:lnSpc>
              <a:spcBef>
                <a:spcPct val="50000"/>
              </a:spcBef>
            </a:pPr>
            <a:r>
              <a:rPr lang="en-US" sz="2100" b="0" dirty="0">
                <a:latin typeface="+mn-lt"/>
              </a:rPr>
              <a:t>Focus on </a:t>
            </a:r>
            <a:r>
              <a:rPr lang="en-US" sz="2100" b="0" i="1" dirty="0">
                <a:latin typeface="+mn-lt"/>
              </a:rPr>
              <a:t>People, Planet and Profit </a:t>
            </a:r>
          </a:p>
        </p:txBody>
      </p:sp>
      <p:sp>
        <p:nvSpPr>
          <p:cNvPr id="73" name="Rectangle 72">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5" name="Oval 74">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70" name="Graphic 69" descr="Deciduous tree">
            <a:extLst>
              <a:ext uri="{FF2B5EF4-FFF2-40B4-BE49-F238E27FC236}">
                <a16:creationId xmlns:a16="http://schemas.microsoft.com/office/drawing/2014/main" id="{6274559A-59E3-4ACF-AAC7-D003D189883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624964" y="2865141"/>
            <a:ext cx="1143455" cy="1143455"/>
          </a:xfrm>
          <a:prstGeom prst="rect">
            <a:avLst/>
          </a:prstGeom>
        </p:spPr>
      </p:pic>
      <p:sp>
        <p:nvSpPr>
          <p:cNvPr id="15362" name="Slide Number Placeholder 5"/>
          <p:cNvSpPr>
            <a:spLocks noGrp="1"/>
          </p:cNvSpPr>
          <p:nvPr>
            <p:ph type="sldNum" sz="quarter" idx="12"/>
          </p:nvPr>
        </p:nvSpPr>
        <p:spPr bwMode="auto">
          <a:xfrm>
            <a:off x="7576075" y="6415760"/>
            <a:ext cx="759278" cy="273844"/>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numCol="1" rtlCol="0" anchor="ctr" anchorCtr="0" compatLnSpc="1">
            <a:prstTxWarp prst="textNoShape">
              <a:avLst/>
            </a:prstTxWarp>
            <a:normAutofit/>
          </a:bodyPr>
          <a:lstStyle>
            <a:lvl1pPr eaLnBrk="0" hangingPunct="0">
              <a:defRPr b="1">
                <a:solidFill>
                  <a:schemeClr val="tx1"/>
                </a:solidFill>
                <a:latin typeface="Calibri" pitchFamily="34" charset="0"/>
              </a:defRPr>
            </a:lvl1pPr>
            <a:lvl2pPr marL="742950" indent="-285750" eaLnBrk="0" hangingPunct="0">
              <a:defRPr b="1">
                <a:solidFill>
                  <a:schemeClr val="tx1"/>
                </a:solidFill>
                <a:latin typeface="Calibri" pitchFamily="34" charset="0"/>
              </a:defRPr>
            </a:lvl2pPr>
            <a:lvl3pPr marL="1143000" indent="-228600" eaLnBrk="0" hangingPunct="0">
              <a:defRPr b="1">
                <a:solidFill>
                  <a:schemeClr val="tx1"/>
                </a:solidFill>
                <a:latin typeface="Calibri" pitchFamily="34" charset="0"/>
              </a:defRPr>
            </a:lvl3pPr>
            <a:lvl4pPr marL="1600200" indent="-228600" eaLnBrk="0" hangingPunct="0">
              <a:defRPr b="1">
                <a:solidFill>
                  <a:schemeClr val="tx1"/>
                </a:solidFill>
                <a:latin typeface="Calibri" pitchFamily="34" charset="0"/>
              </a:defRPr>
            </a:lvl4pPr>
            <a:lvl5pPr marL="2057400" indent="-228600" eaLnBrk="0" hangingPunct="0">
              <a:defRPr b="1">
                <a:solidFill>
                  <a:schemeClr val="tx1"/>
                </a:solidFill>
                <a:latin typeface="Calibri" pitchFamily="34" charset="0"/>
              </a:defRPr>
            </a:lvl5pPr>
            <a:lvl6pPr marL="2514600" indent="-228600" eaLnBrk="0" fontAlgn="base" hangingPunct="0">
              <a:spcBef>
                <a:spcPct val="0"/>
              </a:spcBef>
              <a:spcAft>
                <a:spcPct val="0"/>
              </a:spcAft>
              <a:defRPr b="1">
                <a:solidFill>
                  <a:schemeClr val="tx1"/>
                </a:solidFill>
                <a:latin typeface="Calibri" pitchFamily="34" charset="0"/>
              </a:defRPr>
            </a:lvl6pPr>
            <a:lvl7pPr marL="2971800" indent="-228600" eaLnBrk="0" fontAlgn="base" hangingPunct="0">
              <a:spcBef>
                <a:spcPct val="0"/>
              </a:spcBef>
              <a:spcAft>
                <a:spcPct val="0"/>
              </a:spcAft>
              <a:defRPr b="1">
                <a:solidFill>
                  <a:schemeClr val="tx1"/>
                </a:solidFill>
                <a:latin typeface="Calibri" pitchFamily="34" charset="0"/>
              </a:defRPr>
            </a:lvl7pPr>
            <a:lvl8pPr marL="3429000" indent="-228600" eaLnBrk="0" fontAlgn="base" hangingPunct="0">
              <a:spcBef>
                <a:spcPct val="0"/>
              </a:spcBef>
              <a:spcAft>
                <a:spcPct val="0"/>
              </a:spcAft>
              <a:defRPr b="1">
                <a:solidFill>
                  <a:schemeClr val="tx1"/>
                </a:solidFill>
                <a:latin typeface="Calibri" pitchFamily="34" charset="0"/>
              </a:defRPr>
            </a:lvl8pPr>
            <a:lvl9pPr marL="3886200" indent="-228600" eaLnBrk="0" fontAlgn="base" hangingPunct="0">
              <a:spcBef>
                <a:spcPct val="0"/>
              </a:spcBef>
              <a:spcAft>
                <a:spcPct val="0"/>
              </a:spcAft>
              <a:defRPr b="1">
                <a:solidFill>
                  <a:schemeClr val="tx1"/>
                </a:solidFill>
                <a:latin typeface="Calibri" pitchFamily="34" charset="0"/>
              </a:defRPr>
            </a:lvl9pPr>
          </a:lstStyle>
          <a:p>
            <a:pPr algn="r" eaLnBrk="1" hangingPunct="1">
              <a:spcAft>
                <a:spcPts val="600"/>
              </a:spcAft>
            </a:pPr>
            <a:fld id="{C2E953B5-CEE1-4538-B06E-705344A51361}" type="slidenum">
              <a:rPr lang="en-US" sz="920" b="0">
                <a:solidFill>
                  <a:srgbClr val="FFFFFF"/>
                </a:solidFill>
                <a:latin typeface="+mn-lt"/>
              </a:rPr>
              <a:pPr algn="r" eaLnBrk="1" hangingPunct="1">
                <a:spcAft>
                  <a:spcPts val="600"/>
                </a:spcAft>
              </a:pPr>
              <a:t>11</a:t>
            </a:fld>
            <a:endParaRPr lang="en-US" sz="920" b="0">
              <a:solidFill>
                <a:srgbClr val="FFFFFF"/>
              </a:solidFill>
              <a:latin typeface="+mn-lt"/>
            </a:endParaRPr>
          </a:p>
        </p:txBody>
      </p:sp>
    </p:spTree>
    <p:extLst>
      <p:ext uri="{BB962C8B-B14F-4D97-AF65-F5344CB8AC3E}">
        <p14:creationId xmlns:p14="http://schemas.microsoft.com/office/powerpoint/2010/main" val="35327416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 name="Rectangle 74">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28650" y="631825"/>
            <a:ext cx="7886700" cy="1325563"/>
          </a:xfrm>
        </p:spPr>
        <p:txBody>
          <a:bodyPr vert="horz" lIns="91440" tIns="45720" rIns="91440" bIns="45720" rtlCol="0" anchor="ctr">
            <a:normAutofit/>
          </a:bodyPr>
          <a:lstStyle/>
          <a:p>
            <a:pPr>
              <a:lnSpc>
                <a:spcPct val="90000"/>
              </a:lnSpc>
            </a:pPr>
            <a:r>
              <a:rPr lang="en-US" sz="4400" kern="1200">
                <a:solidFill>
                  <a:schemeClr val="tx1"/>
                </a:solidFill>
                <a:latin typeface="+mj-lt"/>
                <a:ea typeface="+mj-ea"/>
                <a:cs typeface="+mj-cs"/>
              </a:rPr>
              <a:t>Sustainable Tourism should</a:t>
            </a:r>
          </a:p>
        </p:txBody>
      </p:sp>
      <p:sp>
        <p:nvSpPr>
          <p:cNvPr id="16390" name="Text Box 10"/>
          <p:cNvSpPr txBox="1">
            <a:spLocks noChangeArrowheads="1"/>
          </p:cNvSpPr>
          <p:nvPr/>
        </p:nvSpPr>
        <p:spPr bwMode="auto">
          <a:xfrm>
            <a:off x="628650" y="2057400"/>
            <a:ext cx="7886700" cy="3871762"/>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rtlCol="0">
            <a:normAutofit/>
          </a:bodyPr>
          <a:lstStyle>
            <a:lvl1pPr eaLnBrk="0" hangingPunct="0">
              <a:defRPr b="1">
                <a:solidFill>
                  <a:schemeClr val="tx1"/>
                </a:solidFill>
                <a:latin typeface="Calibri" pitchFamily="34" charset="0"/>
              </a:defRPr>
            </a:lvl1pPr>
            <a:lvl2pPr marL="742950" indent="-285750" eaLnBrk="0" hangingPunct="0">
              <a:defRPr b="1">
                <a:solidFill>
                  <a:schemeClr val="tx1"/>
                </a:solidFill>
                <a:latin typeface="Calibri" pitchFamily="34" charset="0"/>
              </a:defRPr>
            </a:lvl2pPr>
            <a:lvl3pPr marL="1143000" indent="-228600" eaLnBrk="0" hangingPunct="0">
              <a:defRPr b="1">
                <a:solidFill>
                  <a:schemeClr val="tx1"/>
                </a:solidFill>
                <a:latin typeface="Calibri" pitchFamily="34" charset="0"/>
              </a:defRPr>
            </a:lvl3pPr>
            <a:lvl4pPr marL="1600200" indent="-228600" eaLnBrk="0" hangingPunct="0">
              <a:defRPr b="1">
                <a:solidFill>
                  <a:schemeClr val="tx1"/>
                </a:solidFill>
                <a:latin typeface="Calibri" pitchFamily="34" charset="0"/>
              </a:defRPr>
            </a:lvl4pPr>
            <a:lvl5pPr marL="2057400" indent="-228600" eaLnBrk="0" hangingPunct="0">
              <a:defRPr b="1">
                <a:solidFill>
                  <a:schemeClr val="tx1"/>
                </a:solidFill>
                <a:latin typeface="Calibri" pitchFamily="34" charset="0"/>
              </a:defRPr>
            </a:lvl5pPr>
            <a:lvl6pPr marL="2514600" indent="-228600" eaLnBrk="0" fontAlgn="base" hangingPunct="0">
              <a:spcBef>
                <a:spcPct val="0"/>
              </a:spcBef>
              <a:spcAft>
                <a:spcPct val="0"/>
              </a:spcAft>
              <a:defRPr b="1">
                <a:solidFill>
                  <a:schemeClr val="tx1"/>
                </a:solidFill>
                <a:latin typeface="Calibri" pitchFamily="34" charset="0"/>
              </a:defRPr>
            </a:lvl6pPr>
            <a:lvl7pPr marL="2971800" indent="-228600" eaLnBrk="0" fontAlgn="base" hangingPunct="0">
              <a:spcBef>
                <a:spcPct val="0"/>
              </a:spcBef>
              <a:spcAft>
                <a:spcPct val="0"/>
              </a:spcAft>
              <a:defRPr b="1">
                <a:solidFill>
                  <a:schemeClr val="tx1"/>
                </a:solidFill>
                <a:latin typeface="Calibri" pitchFamily="34" charset="0"/>
              </a:defRPr>
            </a:lvl7pPr>
            <a:lvl8pPr marL="3429000" indent="-228600" eaLnBrk="0" fontAlgn="base" hangingPunct="0">
              <a:spcBef>
                <a:spcPct val="0"/>
              </a:spcBef>
              <a:spcAft>
                <a:spcPct val="0"/>
              </a:spcAft>
              <a:defRPr b="1">
                <a:solidFill>
                  <a:schemeClr val="tx1"/>
                </a:solidFill>
                <a:latin typeface="Calibri" pitchFamily="34" charset="0"/>
              </a:defRPr>
            </a:lvl8pPr>
            <a:lvl9pPr marL="3886200" indent="-228600" eaLnBrk="0" fontAlgn="base" hangingPunct="0">
              <a:spcBef>
                <a:spcPct val="0"/>
              </a:spcBef>
              <a:spcAft>
                <a:spcPct val="0"/>
              </a:spcAft>
              <a:defRPr b="1">
                <a:solidFill>
                  <a:schemeClr val="tx1"/>
                </a:solidFill>
                <a:latin typeface="Calibri" pitchFamily="34" charset="0"/>
              </a:defRPr>
            </a:lvl9pPr>
          </a:lstStyle>
          <a:p>
            <a:pPr marL="457200" indent="-228600" eaLnBrk="1" hangingPunct="1">
              <a:lnSpc>
                <a:spcPct val="90000"/>
              </a:lnSpc>
              <a:spcBef>
                <a:spcPct val="50000"/>
              </a:spcBef>
              <a:buFont typeface="Arial" panose="020B0604020202020204" pitchFamily="34" charset="0"/>
              <a:buChar char="•"/>
            </a:pPr>
            <a:r>
              <a:rPr lang="en-US" sz="1900" b="0" dirty="0">
                <a:latin typeface="+mn-lt"/>
              </a:rPr>
              <a:t>Make optimal use of environmental resources that constitute a key element in tourism development, maintain essential ecological processes and help to conserve natural heritage and beauty </a:t>
            </a:r>
          </a:p>
          <a:p>
            <a:pPr marL="457200" indent="-228600" eaLnBrk="1" hangingPunct="1">
              <a:lnSpc>
                <a:spcPct val="90000"/>
              </a:lnSpc>
              <a:spcBef>
                <a:spcPct val="50000"/>
              </a:spcBef>
              <a:buFont typeface="Arial" panose="020B0604020202020204" pitchFamily="34" charset="0"/>
              <a:buChar char="•"/>
            </a:pPr>
            <a:r>
              <a:rPr lang="en-US" sz="1900" b="0" dirty="0">
                <a:latin typeface="+mn-lt"/>
              </a:rPr>
              <a:t>Respect the socio-cultural authenticity of host communities, conserve their built and living cultural heritage and traditional values and contribute to their inter-cultural understanding and tolerance. </a:t>
            </a:r>
          </a:p>
          <a:p>
            <a:pPr marL="457200" indent="-228600" eaLnBrk="1" hangingPunct="1">
              <a:lnSpc>
                <a:spcPct val="90000"/>
              </a:lnSpc>
              <a:spcBef>
                <a:spcPct val="50000"/>
              </a:spcBef>
              <a:buFont typeface="Arial" panose="020B0604020202020204" pitchFamily="34" charset="0"/>
              <a:buChar char="•"/>
            </a:pPr>
            <a:r>
              <a:rPr lang="en-US" sz="1900" b="0" dirty="0">
                <a:latin typeface="+mn-lt"/>
              </a:rPr>
              <a:t>Ensure viable, long-term economic operations, providing socio-economic benefits to all stakeholders that are fairly distributed, including stable employment, and income earning opportunities and social services to host communities and contributing to poverty alleviation. </a:t>
            </a:r>
          </a:p>
          <a:p>
            <a:pPr marL="457200" indent="-228600" eaLnBrk="1" hangingPunct="1">
              <a:lnSpc>
                <a:spcPct val="90000"/>
              </a:lnSpc>
              <a:spcBef>
                <a:spcPct val="50000"/>
              </a:spcBef>
              <a:buFont typeface="Arial" panose="020B0604020202020204" pitchFamily="34" charset="0"/>
              <a:buChar char="•"/>
            </a:pPr>
            <a:endParaRPr lang="en-US" sz="1900" b="0" dirty="0">
              <a:latin typeface="+mn-lt"/>
            </a:endParaRPr>
          </a:p>
        </p:txBody>
      </p:sp>
      <p:sp>
        <p:nvSpPr>
          <p:cNvPr id="16386" name="Slide Number Placeholder 5"/>
          <p:cNvSpPr>
            <a:spLocks noGrp="1"/>
          </p:cNvSpPr>
          <p:nvPr>
            <p:ph type="sldNum" sz="quarter" idx="12"/>
          </p:nvPr>
        </p:nvSpPr>
        <p:spPr bwMode="auto">
          <a:xfrm>
            <a:off x="6457950" y="6077585"/>
            <a:ext cx="2057400"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numCol="1" rtlCol="0" anchor="ctr" anchorCtr="0" compatLnSpc="1">
            <a:prstTxWarp prst="textNoShape">
              <a:avLst/>
            </a:prstTxWarp>
            <a:normAutofit/>
          </a:bodyPr>
          <a:lstStyle>
            <a:lvl1pPr eaLnBrk="0" hangingPunct="0">
              <a:defRPr b="1">
                <a:solidFill>
                  <a:schemeClr val="tx1"/>
                </a:solidFill>
                <a:latin typeface="Calibri" pitchFamily="34" charset="0"/>
              </a:defRPr>
            </a:lvl1pPr>
            <a:lvl2pPr marL="742950" indent="-285750" eaLnBrk="0" hangingPunct="0">
              <a:defRPr b="1">
                <a:solidFill>
                  <a:schemeClr val="tx1"/>
                </a:solidFill>
                <a:latin typeface="Calibri" pitchFamily="34" charset="0"/>
              </a:defRPr>
            </a:lvl2pPr>
            <a:lvl3pPr marL="1143000" indent="-228600" eaLnBrk="0" hangingPunct="0">
              <a:defRPr b="1">
                <a:solidFill>
                  <a:schemeClr val="tx1"/>
                </a:solidFill>
                <a:latin typeface="Calibri" pitchFamily="34" charset="0"/>
              </a:defRPr>
            </a:lvl3pPr>
            <a:lvl4pPr marL="1600200" indent="-228600" eaLnBrk="0" hangingPunct="0">
              <a:defRPr b="1">
                <a:solidFill>
                  <a:schemeClr val="tx1"/>
                </a:solidFill>
                <a:latin typeface="Calibri" pitchFamily="34" charset="0"/>
              </a:defRPr>
            </a:lvl4pPr>
            <a:lvl5pPr marL="2057400" indent="-228600" eaLnBrk="0" hangingPunct="0">
              <a:defRPr b="1">
                <a:solidFill>
                  <a:schemeClr val="tx1"/>
                </a:solidFill>
                <a:latin typeface="Calibri" pitchFamily="34" charset="0"/>
              </a:defRPr>
            </a:lvl5pPr>
            <a:lvl6pPr marL="2514600" indent="-228600" eaLnBrk="0" fontAlgn="base" hangingPunct="0">
              <a:spcBef>
                <a:spcPct val="0"/>
              </a:spcBef>
              <a:spcAft>
                <a:spcPct val="0"/>
              </a:spcAft>
              <a:defRPr b="1">
                <a:solidFill>
                  <a:schemeClr val="tx1"/>
                </a:solidFill>
                <a:latin typeface="Calibri" pitchFamily="34" charset="0"/>
              </a:defRPr>
            </a:lvl6pPr>
            <a:lvl7pPr marL="2971800" indent="-228600" eaLnBrk="0" fontAlgn="base" hangingPunct="0">
              <a:spcBef>
                <a:spcPct val="0"/>
              </a:spcBef>
              <a:spcAft>
                <a:spcPct val="0"/>
              </a:spcAft>
              <a:defRPr b="1">
                <a:solidFill>
                  <a:schemeClr val="tx1"/>
                </a:solidFill>
                <a:latin typeface="Calibri" pitchFamily="34" charset="0"/>
              </a:defRPr>
            </a:lvl7pPr>
            <a:lvl8pPr marL="3429000" indent="-228600" eaLnBrk="0" fontAlgn="base" hangingPunct="0">
              <a:spcBef>
                <a:spcPct val="0"/>
              </a:spcBef>
              <a:spcAft>
                <a:spcPct val="0"/>
              </a:spcAft>
              <a:defRPr b="1">
                <a:solidFill>
                  <a:schemeClr val="tx1"/>
                </a:solidFill>
                <a:latin typeface="Calibri" pitchFamily="34" charset="0"/>
              </a:defRPr>
            </a:lvl8pPr>
            <a:lvl9pPr marL="3886200" indent="-228600" eaLnBrk="0" fontAlgn="base" hangingPunct="0">
              <a:spcBef>
                <a:spcPct val="0"/>
              </a:spcBef>
              <a:spcAft>
                <a:spcPct val="0"/>
              </a:spcAft>
              <a:defRPr b="1">
                <a:solidFill>
                  <a:schemeClr val="tx1"/>
                </a:solidFill>
                <a:latin typeface="Calibri" pitchFamily="34" charset="0"/>
              </a:defRPr>
            </a:lvl9pPr>
          </a:lstStyle>
          <a:p>
            <a:pPr algn="r" eaLnBrk="1" hangingPunct="1">
              <a:spcAft>
                <a:spcPts val="600"/>
              </a:spcAft>
            </a:pPr>
            <a:fld id="{EAB449BA-8354-4440-8A23-C4450648BAEA}" type="slidenum">
              <a:rPr lang="en-US" sz="1200" b="0">
                <a:solidFill>
                  <a:schemeClr val="tx1">
                    <a:tint val="75000"/>
                  </a:schemeClr>
                </a:solidFill>
                <a:latin typeface="+mn-lt"/>
              </a:rPr>
              <a:pPr algn="r" eaLnBrk="1" hangingPunct="1">
                <a:spcAft>
                  <a:spcPts val="600"/>
                </a:spcAft>
              </a:pPr>
              <a:t>12</a:t>
            </a:fld>
            <a:endParaRPr lang="en-US" sz="1200" b="0">
              <a:solidFill>
                <a:schemeClr val="tx1">
                  <a:tint val="75000"/>
                </a:schemeClr>
              </a:solidFill>
              <a:latin typeface="+mn-lt"/>
            </a:endParaRPr>
          </a:p>
        </p:txBody>
      </p:sp>
    </p:spTree>
    <p:extLst>
      <p:ext uri="{BB962C8B-B14F-4D97-AF65-F5344CB8AC3E}">
        <p14:creationId xmlns:p14="http://schemas.microsoft.com/office/powerpoint/2010/main" val="33461930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E89768D-13B7-4FE8-88F8-110BFFF9D999}"/>
              </a:ext>
            </a:extLst>
          </p:cNvPr>
          <p:cNvSpPr>
            <a:spLocks noGrp="1"/>
          </p:cNvSpPr>
          <p:nvPr>
            <p:ph type="title"/>
          </p:nvPr>
        </p:nvSpPr>
        <p:spPr>
          <a:xfrm>
            <a:off x="628650" y="963877"/>
            <a:ext cx="2620771" cy="4930246"/>
          </a:xfrm>
        </p:spPr>
        <p:txBody>
          <a:bodyPr>
            <a:normAutofit/>
          </a:bodyPr>
          <a:lstStyle/>
          <a:p>
            <a:pPr algn="r"/>
            <a:r>
              <a:rPr lang="en-AU">
                <a:solidFill>
                  <a:schemeClr val="accent1"/>
                </a:solidFill>
              </a:rPr>
              <a:t>At the most basic level</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EF752BA0-AC2B-472E-AF2E-FE1AB98FF86E}"/>
              </a:ext>
            </a:extLst>
          </p:cNvPr>
          <p:cNvSpPr>
            <a:spLocks noGrp="1"/>
          </p:cNvSpPr>
          <p:nvPr>
            <p:ph idx="1"/>
          </p:nvPr>
        </p:nvSpPr>
        <p:spPr>
          <a:xfrm>
            <a:off x="3732023" y="963877"/>
            <a:ext cx="5088446" cy="4930246"/>
          </a:xfrm>
        </p:spPr>
        <p:txBody>
          <a:bodyPr anchor="ctr">
            <a:normAutofit/>
          </a:bodyPr>
          <a:lstStyle/>
          <a:p>
            <a:pPr marL="0" indent="0">
              <a:lnSpc>
                <a:spcPct val="90000"/>
              </a:lnSpc>
              <a:buNone/>
            </a:pPr>
            <a:r>
              <a:rPr lang="en-AU" sz="1900" dirty="0"/>
              <a:t>Sustainable tourism is about: </a:t>
            </a:r>
          </a:p>
          <a:p>
            <a:pPr marL="0" indent="0">
              <a:lnSpc>
                <a:spcPct val="90000"/>
              </a:lnSpc>
              <a:buNone/>
            </a:pPr>
            <a:endParaRPr lang="en-AU" sz="1900" dirty="0"/>
          </a:p>
          <a:p>
            <a:pPr marL="457200" indent="-457200">
              <a:lnSpc>
                <a:spcPct val="90000"/>
              </a:lnSpc>
              <a:buAutoNum type="arabicPeriod"/>
            </a:pPr>
            <a:r>
              <a:rPr lang="en-AU" sz="1900" dirty="0"/>
              <a:t>Being able to identify the immediate and extended effects of tourism</a:t>
            </a:r>
          </a:p>
          <a:p>
            <a:pPr marL="457200" indent="-457200">
              <a:lnSpc>
                <a:spcPct val="90000"/>
              </a:lnSpc>
              <a:buAutoNum type="arabicPeriod"/>
            </a:pPr>
            <a:r>
              <a:rPr lang="en-AU" sz="1900" dirty="0"/>
              <a:t>Minimising its negative social, environmental and economic impacts</a:t>
            </a:r>
          </a:p>
          <a:p>
            <a:pPr marL="457200" indent="-457200">
              <a:lnSpc>
                <a:spcPct val="90000"/>
              </a:lnSpc>
              <a:buAutoNum type="arabicPeriod"/>
            </a:pPr>
            <a:r>
              <a:rPr lang="en-AU" sz="1900" dirty="0"/>
              <a:t>Maximising its positive social, environmental and economic impacts </a:t>
            </a:r>
          </a:p>
          <a:p>
            <a:pPr marL="457200" indent="-457200">
              <a:lnSpc>
                <a:spcPct val="90000"/>
              </a:lnSpc>
              <a:buAutoNum type="arabicPeriod"/>
            </a:pPr>
            <a:r>
              <a:rPr lang="en-AU" sz="1900" dirty="0"/>
              <a:t>Selecting and recording the most appropriate indicators of sustainable tourism</a:t>
            </a:r>
          </a:p>
          <a:p>
            <a:pPr marL="457200" indent="-457200">
              <a:lnSpc>
                <a:spcPct val="90000"/>
              </a:lnSpc>
              <a:buAutoNum type="arabicPeriod"/>
            </a:pPr>
            <a:r>
              <a:rPr lang="en-AU" sz="1900" dirty="0"/>
              <a:t>Managing those impacts to within an acceptable range, as determined by stakeholders </a:t>
            </a:r>
          </a:p>
        </p:txBody>
      </p:sp>
    </p:spTree>
    <p:extLst>
      <p:ext uri="{BB962C8B-B14F-4D97-AF65-F5344CB8AC3E}">
        <p14:creationId xmlns:p14="http://schemas.microsoft.com/office/powerpoint/2010/main" val="18938631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9144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2F08E8C-CCD9-4E6B-85F9-16BB1F23E79E}"/>
              </a:ext>
            </a:extLst>
          </p:cNvPr>
          <p:cNvSpPr>
            <a:spLocks noGrp="1"/>
          </p:cNvSpPr>
          <p:nvPr>
            <p:ph type="title"/>
          </p:nvPr>
        </p:nvSpPr>
        <p:spPr>
          <a:xfrm>
            <a:off x="417399" y="643467"/>
            <a:ext cx="8408193" cy="744836"/>
          </a:xfrm>
        </p:spPr>
        <p:txBody>
          <a:bodyPr vert="horz" lIns="91440" tIns="45720" rIns="91440" bIns="45720" rtlCol="0" anchor="ctr">
            <a:normAutofit/>
          </a:bodyPr>
          <a:lstStyle/>
          <a:p>
            <a:pPr algn="ctr">
              <a:lnSpc>
                <a:spcPct val="90000"/>
              </a:lnSpc>
            </a:pPr>
            <a:r>
              <a:rPr lang="en-US" sz="2800" kern="1200" dirty="0">
                <a:solidFill>
                  <a:schemeClr val="bg1"/>
                </a:solidFill>
                <a:latin typeface="+mj-lt"/>
                <a:ea typeface="+mj-ea"/>
                <a:cs typeface="+mj-cs"/>
              </a:rPr>
              <a:t>A sequence of thinking about tourism</a:t>
            </a:r>
          </a:p>
        </p:txBody>
      </p:sp>
      <p:graphicFrame>
        <p:nvGraphicFramePr>
          <p:cNvPr id="5" name="Content Placeholder 2">
            <a:extLst>
              <a:ext uri="{FF2B5EF4-FFF2-40B4-BE49-F238E27FC236}">
                <a16:creationId xmlns:a16="http://schemas.microsoft.com/office/drawing/2014/main" id="{7626B129-86B5-416F-9E01-DBDA70E3CBCE}"/>
              </a:ext>
            </a:extLst>
          </p:cNvPr>
          <p:cNvGraphicFramePr>
            <a:graphicFrameLocks noGrp="1"/>
          </p:cNvGraphicFramePr>
          <p:nvPr>
            <p:ph idx="1"/>
            <p:extLst>
              <p:ext uri="{D42A27DB-BD31-4B8C-83A1-F6EECF244321}">
                <p14:modId xmlns:p14="http://schemas.microsoft.com/office/powerpoint/2010/main" val="788145864"/>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425548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2614DFB-9B0F-4DA2-88D3-900AE2B5F8DA}"/>
              </a:ext>
            </a:extLst>
          </p:cNvPr>
          <p:cNvSpPr>
            <a:spLocks noGrp="1"/>
          </p:cNvSpPr>
          <p:nvPr>
            <p:ph type="title"/>
          </p:nvPr>
        </p:nvSpPr>
        <p:spPr>
          <a:xfrm>
            <a:off x="647271" y="1012004"/>
            <a:ext cx="2562119" cy="4795408"/>
          </a:xfrm>
        </p:spPr>
        <p:txBody>
          <a:bodyPr>
            <a:normAutofit/>
          </a:bodyPr>
          <a:lstStyle/>
          <a:p>
            <a:r>
              <a:rPr lang="en-AU" sz="3400">
                <a:solidFill>
                  <a:srgbClr val="FFFFFF"/>
                </a:solidFill>
              </a:rPr>
              <a:t>Elements support sustainable tourism </a:t>
            </a:r>
          </a:p>
        </p:txBody>
      </p:sp>
      <p:graphicFrame>
        <p:nvGraphicFramePr>
          <p:cNvPr id="5" name="Content Placeholder 2">
            <a:extLst>
              <a:ext uri="{FF2B5EF4-FFF2-40B4-BE49-F238E27FC236}">
                <a16:creationId xmlns:a16="http://schemas.microsoft.com/office/drawing/2014/main" id="{5329236F-6012-4D22-A312-5EE0A0E2CC17}"/>
              </a:ext>
            </a:extLst>
          </p:cNvPr>
          <p:cNvGraphicFramePr>
            <a:graphicFrameLocks noGrp="1"/>
          </p:cNvGraphicFramePr>
          <p:nvPr>
            <p:ph idx="1"/>
            <p:extLst>
              <p:ext uri="{D42A27DB-BD31-4B8C-83A1-F6EECF244321}">
                <p14:modId xmlns:p14="http://schemas.microsoft.com/office/powerpoint/2010/main" val="2807882470"/>
              </p:ext>
            </p:extLst>
          </p:nvPr>
        </p:nvGraphicFramePr>
        <p:xfrm>
          <a:off x="3895725" y="470924"/>
          <a:ext cx="4885203"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522545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23AC064-BC96-4F32-8AE1-B2FD387548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83551" y="343486"/>
            <a:ext cx="8579094" cy="184425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435B64F-F4B4-4275-BA85-E78EBDD34D57}"/>
              </a:ext>
            </a:extLst>
          </p:cNvPr>
          <p:cNvSpPr>
            <a:spLocks noGrp="1"/>
          </p:cNvSpPr>
          <p:nvPr>
            <p:ph type="title"/>
          </p:nvPr>
        </p:nvSpPr>
        <p:spPr>
          <a:xfrm>
            <a:off x="394554" y="466578"/>
            <a:ext cx="8354891" cy="930447"/>
          </a:xfrm>
        </p:spPr>
        <p:txBody>
          <a:bodyPr vert="horz" lIns="91440" tIns="45720" rIns="91440" bIns="45720" rtlCol="0" anchor="b">
            <a:normAutofit/>
          </a:bodyPr>
          <a:lstStyle/>
          <a:p>
            <a:pPr algn="ctr">
              <a:lnSpc>
                <a:spcPct val="90000"/>
              </a:lnSpc>
            </a:pPr>
            <a:r>
              <a:rPr lang="en-US" sz="3300" kern="1200">
                <a:solidFill>
                  <a:srgbClr val="FFFFFF"/>
                </a:solidFill>
                <a:latin typeface="+mj-lt"/>
                <a:ea typeface="+mj-ea"/>
                <a:cs typeface="+mj-cs"/>
              </a:rPr>
              <a:t>United Nations Development Program’s</a:t>
            </a:r>
          </a:p>
        </p:txBody>
      </p:sp>
      <p:cxnSp>
        <p:nvCxnSpPr>
          <p:cNvPr id="11" name="Straight Connector 10">
            <a:extLst>
              <a:ext uri="{FF2B5EF4-FFF2-40B4-BE49-F238E27FC236}">
                <a16:creationId xmlns:a16="http://schemas.microsoft.com/office/drawing/2014/main" id="{7E7C77BC-7138-40B1-A15B-20F57A49462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657350" y="1448631"/>
            <a:ext cx="582930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pic>
        <p:nvPicPr>
          <p:cNvPr id="4" name="Picture 3" descr="Image result for sdgs">
            <a:extLst>
              <a:ext uri="{FF2B5EF4-FFF2-40B4-BE49-F238E27FC236}">
                <a16:creationId xmlns:a16="http://schemas.microsoft.com/office/drawing/2014/main" id="{8EC6603B-45D4-4DD9-A77D-B895E4DE1351}"/>
              </a:ext>
            </a:extLst>
          </p:cNvPr>
          <p:cNvPicPr/>
          <p:nvPr/>
        </p:nvPicPr>
        <p:blipFill rotWithShape="1">
          <a:blip r:embed="rId2">
            <a:extLst>
              <a:ext uri="{28A0092B-C50C-407E-A947-70E740481C1C}">
                <a14:useLocalDpi xmlns:a14="http://schemas.microsoft.com/office/drawing/2010/main" val="0"/>
              </a:ext>
            </a:extLst>
          </a:blip>
          <a:srcRect t="10971" b="12233"/>
          <a:stretch/>
        </p:blipFill>
        <p:spPr bwMode="auto">
          <a:xfrm>
            <a:off x="1182064" y="2509911"/>
            <a:ext cx="6738546" cy="3997637"/>
          </a:xfrm>
          <a:prstGeom prst="rect">
            <a:avLst/>
          </a:prstGeom>
          <a:noFill/>
          <a:extLst>
            <a:ext uri="{53640926-AAD7-44D8-BBD7-CCE9431645EC}">
              <a14:shadowObscured xmlns:a14="http://schemas.microsoft.com/office/drawing/2010/main"/>
            </a:ext>
          </a:extLst>
        </p:spPr>
      </p:pic>
    </p:spTree>
    <p:extLst>
      <p:ext uri="{BB962C8B-B14F-4D97-AF65-F5344CB8AC3E}">
        <p14:creationId xmlns:p14="http://schemas.microsoft.com/office/powerpoint/2010/main" val="27509243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4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0" name="Group 9">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134" y="0"/>
            <a:ext cx="9438087" cy="6853238"/>
            <a:chOff x="-417513" y="0"/>
            <a:chExt cx="12584114" cy="6853238"/>
          </a:xfrm>
        </p:grpSpPr>
        <p:sp>
          <p:nvSpPr>
            <p:cNvPr id="11"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3" name="Group 32">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0108" y="1699589"/>
            <a:ext cx="2755857" cy="3470421"/>
            <a:chOff x="697883" y="1816768"/>
            <a:chExt cx="3674476" cy="3470421"/>
          </a:xfrm>
        </p:grpSpPr>
        <p:sp>
          <p:nvSpPr>
            <p:cNvPr id="34" name="Rectangle 33">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Rectangle 35">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a16="http://schemas.microsoft.com/office/drawing/2014/main" id="{3FCB5DE0-E83F-4B7F-954C-C3E907D67AA9}"/>
              </a:ext>
            </a:extLst>
          </p:cNvPr>
          <p:cNvSpPr>
            <a:spLocks noGrp="1"/>
          </p:cNvSpPr>
          <p:nvPr>
            <p:ph type="title"/>
          </p:nvPr>
        </p:nvSpPr>
        <p:spPr>
          <a:xfrm>
            <a:off x="678657" y="2415322"/>
            <a:ext cx="2588798" cy="2399869"/>
          </a:xfrm>
        </p:spPr>
        <p:txBody>
          <a:bodyPr>
            <a:normAutofit/>
          </a:bodyPr>
          <a:lstStyle/>
          <a:p>
            <a:pPr algn="ctr"/>
            <a:r>
              <a:rPr lang="en-AU" sz="3500">
                <a:solidFill>
                  <a:srgbClr val="FFFFFF"/>
                </a:solidFill>
              </a:rPr>
              <a:t>UNWTO – One Planet</a:t>
            </a:r>
          </a:p>
        </p:txBody>
      </p:sp>
      <p:sp>
        <p:nvSpPr>
          <p:cNvPr id="3" name="Content Placeholder 2">
            <a:extLst>
              <a:ext uri="{FF2B5EF4-FFF2-40B4-BE49-F238E27FC236}">
                <a16:creationId xmlns:a16="http://schemas.microsoft.com/office/drawing/2014/main" id="{FA28582B-006E-4D8C-90D4-F902E53579FF}"/>
              </a:ext>
            </a:extLst>
          </p:cNvPr>
          <p:cNvSpPr>
            <a:spLocks noGrp="1"/>
          </p:cNvSpPr>
          <p:nvPr>
            <p:ph idx="1"/>
          </p:nvPr>
        </p:nvSpPr>
        <p:spPr>
          <a:xfrm>
            <a:off x="3840480" y="804672"/>
            <a:ext cx="4711446" cy="5248656"/>
          </a:xfrm>
        </p:spPr>
        <p:txBody>
          <a:bodyPr anchor="ctr">
            <a:normAutofit/>
          </a:bodyPr>
          <a:lstStyle/>
          <a:p>
            <a:pPr marL="0" indent="0">
              <a:lnSpc>
                <a:spcPct val="90000"/>
              </a:lnSpc>
              <a:buNone/>
            </a:pPr>
            <a:r>
              <a:rPr lang="en-AU" sz="1700"/>
              <a:t>Promotes greater sustainability in tourism through “efficiency, innovation and adaptability” </a:t>
            </a:r>
          </a:p>
          <a:p>
            <a:pPr marL="0" indent="0">
              <a:lnSpc>
                <a:spcPct val="90000"/>
              </a:lnSpc>
              <a:buNone/>
            </a:pPr>
            <a:endParaRPr lang="en-AU" sz="1700"/>
          </a:p>
          <a:p>
            <a:pPr marL="0" indent="0">
              <a:lnSpc>
                <a:spcPct val="90000"/>
              </a:lnSpc>
              <a:buNone/>
            </a:pPr>
            <a:r>
              <a:rPr lang="en-AU" sz="1700"/>
              <a:t>The program has 4 main objectives: </a:t>
            </a:r>
          </a:p>
          <a:p>
            <a:pPr marL="457200" indent="-457200">
              <a:lnSpc>
                <a:spcPct val="90000"/>
              </a:lnSpc>
              <a:buAutoNum type="arabicPeriod"/>
            </a:pPr>
            <a:r>
              <a:rPr lang="en-AU" sz="1700"/>
              <a:t>Integrating sustainable consumption and production (SCP) patterns, in tourism-related policies and frameworks</a:t>
            </a:r>
          </a:p>
          <a:p>
            <a:pPr marL="457200" indent="-457200">
              <a:lnSpc>
                <a:spcPct val="90000"/>
              </a:lnSpc>
              <a:buAutoNum type="arabicPeriod"/>
            </a:pPr>
            <a:r>
              <a:rPr lang="en-AU" sz="1700"/>
              <a:t>Collaboration among stakeholders for the improvement of the tourism sector’s SCP performance </a:t>
            </a:r>
          </a:p>
          <a:p>
            <a:pPr marL="457200" indent="-457200">
              <a:lnSpc>
                <a:spcPct val="90000"/>
              </a:lnSpc>
              <a:buAutoNum type="arabicPeriod"/>
            </a:pPr>
            <a:r>
              <a:rPr lang="en-AU" sz="1700"/>
              <a:t>Fostering the application of guidelines, instruments and technical solutions to prevent and mitigate tourism impacts and to mainstream SCP patters among tourism stakeholders </a:t>
            </a:r>
          </a:p>
          <a:p>
            <a:pPr marL="457200" indent="-457200">
              <a:lnSpc>
                <a:spcPct val="90000"/>
              </a:lnSpc>
              <a:buAutoNum type="arabicPeriod"/>
            </a:pPr>
            <a:r>
              <a:rPr lang="en-AU" sz="1700"/>
              <a:t>Enhancing sustainable tourism investment and financing </a:t>
            </a:r>
          </a:p>
        </p:txBody>
      </p:sp>
    </p:spTree>
    <p:extLst>
      <p:ext uri="{BB962C8B-B14F-4D97-AF65-F5344CB8AC3E}">
        <p14:creationId xmlns:p14="http://schemas.microsoft.com/office/powerpoint/2010/main" val="16404758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B26547F-8EBC-4A6D-8094-22653263DF20}"/>
              </a:ext>
            </a:extLst>
          </p:cNvPr>
          <p:cNvSpPr>
            <a:spLocks noGrp="1"/>
          </p:cNvSpPr>
          <p:nvPr>
            <p:ph type="title"/>
          </p:nvPr>
        </p:nvSpPr>
        <p:spPr>
          <a:xfrm>
            <a:off x="628650" y="963877"/>
            <a:ext cx="2620771" cy="4930246"/>
          </a:xfrm>
        </p:spPr>
        <p:txBody>
          <a:bodyPr>
            <a:normAutofit/>
          </a:bodyPr>
          <a:lstStyle/>
          <a:p>
            <a:pPr algn="r"/>
            <a:r>
              <a:rPr lang="en-AU" sz="3400">
                <a:solidFill>
                  <a:schemeClr val="accent1"/>
                </a:solidFill>
              </a:rPr>
              <a:t>UNWTO – One Planet (continued) </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BA806006-A3F4-460D-B20E-BDC8FAB80461}"/>
              </a:ext>
            </a:extLst>
          </p:cNvPr>
          <p:cNvSpPr>
            <a:spLocks noGrp="1"/>
          </p:cNvSpPr>
          <p:nvPr>
            <p:ph idx="1"/>
          </p:nvPr>
        </p:nvSpPr>
        <p:spPr>
          <a:xfrm>
            <a:off x="3732023" y="963877"/>
            <a:ext cx="4783327" cy="4930246"/>
          </a:xfrm>
        </p:spPr>
        <p:txBody>
          <a:bodyPr anchor="ctr">
            <a:normAutofit/>
          </a:bodyPr>
          <a:lstStyle/>
          <a:p>
            <a:pPr marL="0" indent="0">
              <a:buNone/>
            </a:pPr>
            <a:r>
              <a:rPr lang="en-AU" sz="2100"/>
              <a:t>The program also focuses on 4 hot topics</a:t>
            </a:r>
          </a:p>
          <a:p>
            <a:pPr marL="457200" indent="-457200">
              <a:buAutoNum type="arabicPeriod"/>
            </a:pPr>
            <a:r>
              <a:rPr lang="en-AU" sz="2100"/>
              <a:t>Climate change </a:t>
            </a:r>
          </a:p>
          <a:p>
            <a:pPr marL="457200" indent="-457200">
              <a:buAutoNum type="arabicPeriod"/>
            </a:pPr>
            <a:r>
              <a:rPr lang="en-AU" sz="2100"/>
              <a:t>Ecotourism and protected areas</a:t>
            </a:r>
          </a:p>
          <a:p>
            <a:pPr marL="457200" indent="-457200">
              <a:buAutoNum type="arabicPeriod"/>
            </a:pPr>
            <a:r>
              <a:rPr lang="en-AU" sz="2100"/>
              <a:t>Small island developing states </a:t>
            </a:r>
          </a:p>
          <a:p>
            <a:pPr marL="457200" indent="-457200">
              <a:buAutoNum type="arabicPeriod"/>
            </a:pPr>
            <a:r>
              <a:rPr lang="en-AU" sz="2100"/>
              <a:t>Wetlands </a:t>
            </a:r>
          </a:p>
          <a:p>
            <a:pPr marL="457200" indent="-457200">
              <a:buAutoNum type="arabicPeriod"/>
            </a:pPr>
            <a:endParaRPr lang="en-AU" sz="2100"/>
          </a:p>
        </p:txBody>
      </p:sp>
    </p:spTree>
    <p:extLst>
      <p:ext uri="{BB962C8B-B14F-4D97-AF65-F5344CB8AC3E}">
        <p14:creationId xmlns:p14="http://schemas.microsoft.com/office/powerpoint/2010/main" val="16738797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4B7CD2F-4135-4547-A41D-3A1974F94DB4}"/>
              </a:ext>
            </a:extLst>
          </p:cNvPr>
          <p:cNvSpPr>
            <a:spLocks noGrp="1"/>
          </p:cNvSpPr>
          <p:nvPr>
            <p:ph type="title"/>
          </p:nvPr>
        </p:nvSpPr>
        <p:spPr>
          <a:xfrm>
            <a:off x="647271" y="1012004"/>
            <a:ext cx="2562119" cy="4795408"/>
          </a:xfrm>
        </p:spPr>
        <p:txBody>
          <a:bodyPr>
            <a:normAutofit/>
          </a:bodyPr>
          <a:lstStyle/>
          <a:p>
            <a:r>
              <a:rPr lang="en-AU" sz="3100">
                <a:solidFill>
                  <a:srgbClr val="FFFFFF"/>
                </a:solidFill>
              </a:rPr>
              <a:t>Examples of destinations that embrace sustainable tourism </a:t>
            </a:r>
          </a:p>
        </p:txBody>
      </p:sp>
      <p:graphicFrame>
        <p:nvGraphicFramePr>
          <p:cNvPr id="5" name="Content Placeholder 2">
            <a:extLst>
              <a:ext uri="{FF2B5EF4-FFF2-40B4-BE49-F238E27FC236}">
                <a16:creationId xmlns:a16="http://schemas.microsoft.com/office/drawing/2014/main" id="{7D5B94BD-95F9-4152-879E-5156F627A84B}"/>
              </a:ext>
            </a:extLst>
          </p:cNvPr>
          <p:cNvGraphicFramePr>
            <a:graphicFrameLocks noGrp="1"/>
          </p:cNvGraphicFramePr>
          <p:nvPr>
            <p:ph idx="1"/>
            <p:extLst>
              <p:ext uri="{D42A27DB-BD31-4B8C-83A1-F6EECF244321}">
                <p14:modId xmlns:p14="http://schemas.microsoft.com/office/powerpoint/2010/main" val="2092430335"/>
              </p:ext>
            </p:extLst>
          </p:nvPr>
        </p:nvGraphicFramePr>
        <p:xfrm>
          <a:off x="3895725" y="470924"/>
          <a:ext cx="4885203"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56639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018040E-827A-8408-06EA-43E428296FFC}"/>
              </a:ext>
            </a:extLst>
          </p:cNvPr>
          <p:cNvSpPr>
            <a:spLocks noGrp="1"/>
          </p:cNvSpPr>
          <p:nvPr>
            <p:ph type="title"/>
          </p:nvPr>
        </p:nvSpPr>
        <p:spPr>
          <a:xfrm>
            <a:off x="3779912" y="2636912"/>
            <a:ext cx="8229600" cy="990600"/>
          </a:xfrm>
        </p:spPr>
        <p:txBody>
          <a:bodyPr>
            <a:noAutofit/>
          </a:bodyPr>
          <a:lstStyle/>
          <a:p>
            <a:r>
              <a:rPr lang="en-AU" sz="6000" dirty="0">
                <a:solidFill>
                  <a:schemeClr val="accent1">
                    <a:lumMod val="75000"/>
                  </a:schemeClr>
                </a:solidFill>
              </a:rPr>
              <a:t>Complicated </a:t>
            </a:r>
            <a:br>
              <a:rPr lang="en-AU" sz="6000" dirty="0">
                <a:solidFill>
                  <a:schemeClr val="accent1">
                    <a:lumMod val="75000"/>
                  </a:schemeClr>
                </a:solidFill>
              </a:rPr>
            </a:br>
            <a:r>
              <a:rPr lang="en-AU" sz="6000" dirty="0">
                <a:solidFill>
                  <a:schemeClr val="accent1">
                    <a:lumMod val="75000"/>
                  </a:schemeClr>
                </a:solidFill>
              </a:rPr>
              <a:t>vs complexity? </a:t>
            </a:r>
          </a:p>
        </p:txBody>
      </p:sp>
      <p:pic>
        <p:nvPicPr>
          <p:cNvPr id="6" name="Picture 5">
            <a:extLst>
              <a:ext uri="{FF2B5EF4-FFF2-40B4-BE49-F238E27FC236}">
                <a16:creationId xmlns:a16="http://schemas.microsoft.com/office/drawing/2014/main" id="{9C12B9EB-BBF7-5AC0-CA89-895FB834B86E}"/>
              </a:ext>
            </a:extLst>
          </p:cNvPr>
          <p:cNvPicPr>
            <a:picLocks noChangeAspect="1"/>
          </p:cNvPicPr>
          <p:nvPr/>
        </p:nvPicPr>
        <p:blipFill>
          <a:blip r:embed="rId2"/>
          <a:stretch>
            <a:fillRect/>
          </a:stretch>
        </p:blipFill>
        <p:spPr>
          <a:xfrm>
            <a:off x="467544" y="2106596"/>
            <a:ext cx="3096345" cy="3041831"/>
          </a:xfrm>
          <a:prstGeom prst="rect">
            <a:avLst/>
          </a:prstGeom>
        </p:spPr>
      </p:pic>
      <p:sp>
        <p:nvSpPr>
          <p:cNvPr id="2" name="TextBox 1">
            <a:extLst>
              <a:ext uri="{FF2B5EF4-FFF2-40B4-BE49-F238E27FC236}">
                <a16:creationId xmlns:a16="http://schemas.microsoft.com/office/drawing/2014/main" id="{E9CB64A3-0CB3-4961-A6AF-427455052386}"/>
              </a:ext>
            </a:extLst>
          </p:cNvPr>
          <p:cNvSpPr txBox="1"/>
          <p:nvPr/>
        </p:nvSpPr>
        <p:spPr>
          <a:xfrm>
            <a:off x="3851920" y="4293096"/>
            <a:ext cx="4968552" cy="646331"/>
          </a:xfrm>
          <a:prstGeom prst="rect">
            <a:avLst/>
          </a:prstGeom>
          <a:noFill/>
        </p:spPr>
        <p:txBody>
          <a:bodyPr wrap="square" rtlCol="0">
            <a:spAutoFit/>
          </a:bodyPr>
          <a:lstStyle/>
          <a:p>
            <a:r>
              <a:rPr lang="en-AU" dirty="0">
                <a:solidFill>
                  <a:schemeClr val="tx2"/>
                </a:solidFill>
              </a:rPr>
              <a:t>Check in! how do you feel about those different terms and how are they different? </a:t>
            </a:r>
          </a:p>
        </p:txBody>
      </p:sp>
    </p:spTree>
    <p:extLst>
      <p:ext uri="{BB962C8B-B14F-4D97-AF65-F5344CB8AC3E}">
        <p14:creationId xmlns:p14="http://schemas.microsoft.com/office/powerpoint/2010/main" val="17790413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E015977-A036-49DE-B243-161AE5107252}"/>
              </a:ext>
            </a:extLst>
          </p:cNvPr>
          <p:cNvSpPr>
            <a:spLocks noGrp="1"/>
          </p:cNvSpPr>
          <p:nvPr>
            <p:ph type="title"/>
          </p:nvPr>
        </p:nvSpPr>
        <p:spPr>
          <a:xfrm>
            <a:off x="628650" y="631825"/>
            <a:ext cx="7886700" cy="1325563"/>
          </a:xfrm>
        </p:spPr>
        <p:txBody>
          <a:bodyPr>
            <a:normAutofit/>
          </a:bodyPr>
          <a:lstStyle/>
          <a:p>
            <a:r>
              <a:rPr lang="en-AU" dirty="0"/>
              <a:t>World Travel &amp; Tourism Council</a:t>
            </a:r>
          </a:p>
        </p:txBody>
      </p:sp>
      <p:sp>
        <p:nvSpPr>
          <p:cNvPr id="3" name="Content Placeholder 2">
            <a:extLst>
              <a:ext uri="{FF2B5EF4-FFF2-40B4-BE49-F238E27FC236}">
                <a16:creationId xmlns:a16="http://schemas.microsoft.com/office/drawing/2014/main" id="{40A9288D-B8EA-428A-8B5E-F65B381A0A12}"/>
              </a:ext>
            </a:extLst>
          </p:cNvPr>
          <p:cNvSpPr>
            <a:spLocks noGrp="1"/>
          </p:cNvSpPr>
          <p:nvPr>
            <p:ph idx="1"/>
          </p:nvPr>
        </p:nvSpPr>
        <p:spPr>
          <a:xfrm>
            <a:off x="628650" y="2057400"/>
            <a:ext cx="7886700" cy="3871762"/>
          </a:xfrm>
        </p:spPr>
        <p:txBody>
          <a:bodyPr>
            <a:normAutofit/>
          </a:bodyPr>
          <a:lstStyle/>
          <a:p>
            <a:pPr marL="0" indent="0">
              <a:buNone/>
            </a:pPr>
            <a:r>
              <a:rPr lang="en-AU" sz="1900"/>
              <a:t>Membership-based organisation that aims to provide “empirical evidence to promote awareness of travel and tourism’s economic contribution, to expand markets in harmony with the environment, and to reduce barriers to growth” </a:t>
            </a:r>
          </a:p>
          <a:p>
            <a:pPr marL="0" indent="0">
              <a:buNone/>
            </a:pPr>
            <a:endParaRPr lang="en-AU" sz="1900"/>
          </a:p>
          <a:p>
            <a:pPr marL="0" indent="0">
              <a:buNone/>
            </a:pPr>
            <a:r>
              <a:rPr lang="en-AU" sz="1900"/>
              <a:t>WTTC also has a guide to sustainable reporting for tourism businesses to help business understand key concepts, provide an overview of trends and regulations, and identify implications and opportunities from being more sustainable </a:t>
            </a:r>
          </a:p>
          <a:p>
            <a:pPr marL="0" indent="0">
              <a:buNone/>
            </a:pPr>
            <a:endParaRPr lang="en-AU" sz="1900"/>
          </a:p>
          <a:p>
            <a:pPr marL="0" indent="0">
              <a:buNone/>
            </a:pPr>
            <a:r>
              <a:rPr lang="en-AU" sz="1900"/>
              <a:t>Their Tourism for Tomorrow awards recognise Best Practice in Sustainable Tourism globally. </a:t>
            </a:r>
          </a:p>
        </p:txBody>
      </p:sp>
    </p:spTree>
    <p:extLst>
      <p:ext uri="{BB962C8B-B14F-4D97-AF65-F5344CB8AC3E}">
        <p14:creationId xmlns:p14="http://schemas.microsoft.com/office/powerpoint/2010/main" val="3679362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56C20283-73E0-40EC-8AD8-057F581F64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 y="0"/>
            <a:ext cx="9141714"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28">
            <a:extLst>
              <a:ext uri="{FF2B5EF4-FFF2-40B4-BE49-F238E27FC236}">
                <a16:creationId xmlns:a16="http://schemas.microsoft.com/office/drawing/2014/main" id="{3FCC729B-E528-40C3-82D3-BA4375575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720090" y="0"/>
            <a:ext cx="8413995" cy="6858000"/>
          </a:xfrm>
          <a:custGeom>
            <a:avLst/>
            <a:gdLst>
              <a:gd name="connsiteX0" fmla="*/ 0 w 11218661"/>
              <a:gd name="connsiteY0" fmla="*/ 0 h 6858000"/>
              <a:gd name="connsiteX1" fmla="*/ 8042507 w 11218661"/>
              <a:gd name="connsiteY1" fmla="*/ 0 h 6858000"/>
              <a:gd name="connsiteX2" fmla="*/ 11218661 w 11218661"/>
              <a:gd name="connsiteY2" fmla="*/ 6858000 h 6858000"/>
              <a:gd name="connsiteX3" fmla="*/ 0 w 1121866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218661" h="6858000">
                <a:moveTo>
                  <a:pt x="0" y="0"/>
                </a:moveTo>
                <a:lnTo>
                  <a:pt x="8042507" y="0"/>
                </a:lnTo>
                <a:lnTo>
                  <a:pt x="11218661" y="6858000"/>
                </a:lnTo>
                <a:lnTo>
                  <a:pt x="0" y="685800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6">
            <a:extLst>
              <a:ext uri="{FF2B5EF4-FFF2-40B4-BE49-F238E27FC236}">
                <a16:creationId xmlns:a16="http://schemas.microsoft.com/office/drawing/2014/main" id="{58F1FB8D-1842-4A04-998D-6CF047AB27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065186" y="0"/>
            <a:ext cx="8078814" cy="6858000"/>
          </a:xfrm>
          <a:custGeom>
            <a:avLst/>
            <a:gdLst>
              <a:gd name="connsiteX0" fmla="*/ 0 w 10771752"/>
              <a:gd name="connsiteY0" fmla="*/ 0 h 6858000"/>
              <a:gd name="connsiteX1" fmla="*/ 7595598 w 10771752"/>
              <a:gd name="connsiteY1" fmla="*/ 0 h 6858000"/>
              <a:gd name="connsiteX2" fmla="*/ 10771752 w 10771752"/>
              <a:gd name="connsiteY2" fmla="*/ 6858000 h 6858000"/>
              <a:gd name="connsiteX3" fmla="*/ 0 w 1077175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0771752" h="6858000">
                <a:moveTo>
                  <a:pt x="0" y="0"/>
                </a:moveTo>
                <a:lnTo>
                  <a:pt x="7595598" y="0"/>
                </a:lnTo>
                <a:lnTo>
                  <a:pt x="10771752" y="6858000"/>
                </a:lnTo>
                <a:lnTo>
                  <a:pt x="0" y="685800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69AEA15E-F6E0-4669-A0A6-9955C7D332E9}"/>
              </a:ext>
            </a:extLst>
          </p:cNvPr>
          <p:cNvSpPr>
            <a:spLocks noGrp="1"/>
          </p:cNvSpPr>
          <p:nvPr>
            <p:ph type="title"/>
          </p:nvPr>
        </p:nvSpPr>
        <p:spPr>
          <a:xfrm>
            <a:off x="3288029" y="365125"/>
            <a:ext cx="5373370" cy="1325563"/>
          </a:xfrm>
        </p:spPr>
        <p:txBody>
          <a:bodyPr>
            <a:normAutofit/>
          </a:bodyPr>
          <a:lstStyle/>
          <a:p>
            <a:r>
              <a:rPr lang="en-AU" sz="3700"/>
              <a:t>Ecotourism as a form of sustainable tourism </a:t>
            </a:r>
          </a:p>
        </p:txBody>
      </p:sp>
      <p:pic>
        <p:nvPicPr>
          <p:cNvPr id="7" name="Graphic 6" descr="Deciduous tree">
            <a:extLst>
              <a:ext uri="{FF2B5EF4-FFF2-40B4-BE49-F238E27FC236}">
                <a16:creationId xmlns:a16="http://schemas.microsoft.com/office/drawing/2014/main" id="{A618142A-82A1-4E99-873D-620FEDA1CB8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60045" y="2144026"/>
            <a:ext cx="2569467" cy="2569467"/>
          </a:xfrm>
          <a:prstGeom prst="rect">
            <a:avLst/>
          </a:prstGeom>
        </p:spPr>
      </p:pic>
      <p:sp>
        <p:nvSpPr>
          <p:cNvPr id="3" name="Content Placeholder 2">
            <a:extLst>
              <a:ext uri="{FF2B5EF4-FFF2-40B4-BE49-F238E27FC236}">
                <a16:creationId xmlns:a16="http://schemas.microsoft.com/office/drawing/2014/main" id="{CFD4238F-368D-4300-A054-38D9001B837F}"/>
              </a:ext>
            </a:extLst>
          </p:cNvPr>
          <p:cNvSpPr>
            <a:spLocks noGrp="1"/>
          </p:cNvSpPr>
          <p:nvPr>
            <p:ph idx="1"/>
          </p:nvPr>
        </p:nvSpPr>
        <p:spPr>
          <a:xfrm>
            <a:off x="3290636" y="2022601"/>
            <a:ext cx="5370763" cy="4154361"/>
          </a:xfrm>
        </p:spPr>
        <p:txBody>
          <a:bodyPr>
            <a:normAutofit/>
          </a:bodyPr>
          <a:lstStyle/>
          <a:p>
            <a:pPr marL="0" indent="0">
              <a:buNone/>
            </a:pPr>
            <a:r>
              <a:rPr lang="en-AU" sz="1700"/>
              <a:t>Sometimes confused with sustainable tourism, ecotourism aims to: </a:t>
            </a:r>
          </a:p>
          <a:p>
            <a:pPr marL="0" indent="0">
              <a:buNone/>
            </a:pPr>
            <a:endParaRPr lang="en-AU" sz="1700"/>
          </a:p>
          <a:p>
            <a:pPr marL="457200" indent="-457200">
              <a:buAutoNum type="arabicPeriod"/>
            </a:pPr>
            <a:r>
              <a:rPr lang="en-AU" sz="1700"/>
              <a:t>Minimise damage to the environment, or better still, leave the environment in a better state than before</a:t>
            </a:r>
          </a:p>
          <a:p>
            <a:pPr marL="457200" indent="-457200">
              <a:buAutoNum type="arabicPeriod"/>
            </a:pPr>
            <a:r>
              <a:rPr lang="en-AU" sz="1700"/>
              <a:t>Provide economic benefits to the local community, both directly and indirectly through ecotourism’s supply chain</a:t>
            </a:r>
          </a:p>
          <a:p>
            <a:pPr marL="457200" indent="-457200">
              <a:buAutoNum type="arabicPeriod"/>
            </a:pPr>
            <a:r>
              <a:rPr lang="en-AU" sz="1700"/>
              <a:t>Encourage and develop greater awareness of the natural and socio-cultural environmental in which the ecotourism activities take place, through a deliberate and strategic interpretive program</a:t>
            </a:r>
          </a:p>
        </p:txBody>
      </p:sp>
    </p:spTree>
    <p:extLst>
      <p:ext uri="{BB962C8B-B14F-4D97-AF65-F5344CB8AC3E}">
        <p14:creationId xmlns:p14="http://schemas.microsoft.com/office/powerpoint/2010/main" val="1366490705"/>
      </p:ext>
    </p:extLst>
  </p:cSld>
  <p:clrMapOvr>
    <a:overrideClrMapping bg1="dk1" tx1="lt1" bg2="dk2" tx2="lt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3A69760-B782-4BBC-A95F-A6652626B940}"/>
              </a:ext>
            </a:extLst>
          </p:cNvPr>
          <p:cNvSpPr>
            <a:spLocks noGrp="1"/>
          </p:cNvSpPr>
          <p:nvPr>
            <p:ph type="title"/>
          </p:nvPr>
        </p:nvSpPr>
        <p:spPr>
          <a:xfrm>
            <a:off x="628650" y="963877"/>
            <a:ext cx="2620771" cy="4930246"/>
          </a:xfrm>
        </p:spPr>
        <p:txBody>
          <a:bodyPr>
            <a:normAutofit/>
          </a:bodyPr>
          <a:lstStyle/>
          <a:p>
            <a:pPr algn="r"/>
            <a:r>
              <a:rPr lang="en-AU" sz="3400">
                <a:solidFill>
                  <a:schemeClr val="accent1"/>
                </a:solidFill>
              </a:rPr>
              <a:t>Sustainable tourism as a complex issue </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78D2EEAA-B31C-41A8-BC2D-C194B454CE04}"/>
              </a:ext>
            </a:extLst>
          </p:cNvPr>
          <p:cNvSpPr>
            <a:spLocks noGrp="1"/>
          </p:cNvSpPr>
          <p:nvPr>
            <p:ph idx="1"/>
          </p:nvPr>
        </p:nvSpPr>
        <p:spPr>
          <a:xfrm>
            <a:off x="3732023" y="963877"/>
            <a:ext cx="4783327" cy="4930246"/>
          </a:xfrm>
        </p:spPr>
        <p:txBody>
          <a:bodyPr anchor="ctr">
            <a:normAutofit/>
          </a:bodyPr>
          <a:lstStyle/>
          <a:p>
            <a:pPr marL="0" indent="0">
              <a:buNone/>
            </a:pPr>
            <a:r>
              <a:rPr lang="en-AU" sz="2100" dirty="0"/>
              <a:t>Sustainable tourism is best thought about in the context of a system</a:t>
            </a:r>
          </a:p>
          <a:p>
            <a:pPr marL="0" indent="0">
              <a:buNone/>
            </a:pPr>
            <a:endParaRPr lang="en-AU" sz="2100" dirty="0"/>
          </a:p>
          <a:p>
            <a:pPr marL="0" indent="0">
              <a:buNone/>
            </a:pPr>
            <a:r>
              <a:rPr lang="en-AU" sz="2100" dirty="0">
                <a:latin typeface="Arial Rounded MT Bold" pitchFamily="34" charset="0"/>
              </a:rPr>
              <a:t>It is: </a:t>
            </a:r>
          </a:p>
          <a:p>
            <a:r>
              <a:rPr lang="en-AU" sz="2100" dirty="0">
                <a:latin typeface="Arial Rounded MT Bold" pitchFamily="34" charset="0"/>
              </a:rPr>
              <a:t>A complex whole </a:t>
            </a:r>
          </a:p>
          <a:p>
            <a:r>
              <a:rPr lang="en-AU" sz="2100" dirty="0">
                <a:latin typeface="Arial Rounded MT Bold" pitchFamily="34" charset="0"/>
              </a:rPr>
              <a:t>A set of interconnected components</a:t>
            </a:r>
          </a:p>
          <a:p>
            <a:r>
              <a:rPr lang="en-AU" sz="2100" dirty="0">
                <a:latin typeface="Arial Rounded MT Bold" pitchFamily="34" charset="0"/>
              </a:rPr>
              <a:t>A flow and exchange of energy, including people, money and goods. </a:t>
            </a:r>
          </a:p>
          <a:p>
            <a:r>
              <a:rPr lang="en-AU" sz="2100" dirty="0">
                <a:latin typeface="Arial Rounded MT Bold" pitchFamily="34" charset="0"/>
              </a:rPr>
              <a:t>Hierarchical in nature, small systems within larger systems </a:t>
            </a:r>
          </a:p>
          <a:p>
            <a:endParaRPr lang="en-AU" sz="2100" dirty="0">
              <a:latin typeface="Arial Rounded MT Bold" pitchFamily="34" charset="0"/>
            </a:endParaRPr>
          </a:p>
          <a:p>
            <a:pPr marL="0" indent="0">
              <a:buNone/>
            </a:pPr>
            <a:endParaRPr lang="en-AU" sz="2100" dirty="0"/>
          </a:p>
        </p:txBody>
      </p:sp>
    </p:spTree>
    <p:extLst>
      <p:ext uri="{BB962C8B-B14F-4D97-AF65-F5344CB8AC3E}">
        <p14:creationId xmlns:p14="http://schemas.microsoft.com/office/powerpoint/2010/main" val="28111335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BD24882-6654-4840-AE9A-0B65D5DEF77A}"/>
              </a:ext>
            </a:extLst>
          </p:cNvPr>
          <p:cNvSpPr>
            <a:spLocks noGrp="1"/>
          </p:cNvSpPr>
          <p:nvPr>
            <p:ph type="title"/>
          </p:nvPr>
        </p:nvSpPr>
        <p:spPr>
          <a:xfrm>
            <a:off x="647271" y="1012004"/>
            <a:ext cx="2916617" cy="4795408"/>
          </a:xfrm>
        </p:spPr>
        <p:txBody>
          <a:bodyPr>
            <a:normAutofit/>
          </a:bodyPr>
          <a:lstStyle/>
          <a:p>
            <a:r>
              <a:rPr lang="en-AU" dirty="0">
                <a:solidFill>
                  <a:srgbClr val="FFFFFF"/>
                </a:solidFill>
              </a:rPr>
              <a:t>A new way of thinking</a:t>
            </a:r>
            <a:br>
              <a:rPr lang="en-AU" dirty="0">
                <a:solidFill>
                  <a:srgbClr val="FFFFFF"/>
                </a:solidFill>
              </a:rPr>
            </a:br>
            <a:br>
              <a:rPr lang="en-AU" dirty="0">
                <a:solidFill>
                  <a:srgbClr val="FFFFFF"/>
                </a:solidFill>
              </a:rPr>
            </a:br>
            <a:r>
              <a:rPr lang="en-AU" dirty="0">
                <a:solidFill>
                  <a:srgbClr val="FFFFFF"/>
                </a:solidFill>
              </a:rPr>
              <a:t>– embrace complexity! </a:t>
            </a:r>
          </a:p>
        </p:txBody>
      </p:sp>
      <p:graphicFrame>
        <p:nvGraphicFramePr>
          <p:cNvPr id="5" name="Content Placeholder 2">
            <a:extLst>
              <a:ext uri="{FF2B5EF4-FFF2-40B4-BE49-F238E27FC236}">
                <a16:creationId xmlns:a16="http://schemas.microsoft.com/office/drawing/2014/main" id="{8440C3D4-7877-43E1-A089-710483ED61CC}"/>
              </a:ext>
            </a:extLst>
          </p:cNvPr>
          <p:cNvGraphicFramePr>
            <a:graphicFrameLocks noGrp="1"/>
          </p:cNvGraphicFramePr>
          <p:nvPr>
            <p:ph idx="1"/>
            <p:extLst>
              <p:ext uri="{D42A27DB-BD31-4B8C-83A1-F6EECF244321}">
                <p14:modId xmlns:p14="http://schemas.microsoft.com/office/powerpoint/2010/main" val="1653479709"/>
              </p:ext>
            </p:extLst>
          </p:nvPr>
        </p:nvGraphicFramePr>
        <p:xfrm>
          <a:off x="3895725" y="470924"/>
          <a:ext cx="4885203"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174479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884419" y="826680"/>
            <a:ext cx="7375161" cy="1325563"/>
          </a:xfrm>
        </p:spPr>
        <p:txBody>
          <a:bodyPr>
            <a:normAutofit/>
          </a:bodyPr>
          <a:lstStyle/>
          <a:p>
            <a:pPr algn="ctr"/>
            <a:r>
              <a:rPr lang="en-AU" sz="3500" b="1">
                <a:solidFill>
                  <a:srgbClr val="FFFFFF"/>
                </a:solidFill>
              </a:rPr>
              <a:t>Some facts and figures to illustrate challenges </a:t>
            </a:r>
          </a:p>
        </p:txBody>
      </p:sp>
      <p:sp>
        <p:nvSpPr>
          <p:cNvPr id="3" name="Content Placeholder 2"/>
          <p:cNvSpPr>
            <a:spLocks noGrp="1"/>
          </p:cNvSpPr>
          <p:nvPr>
            <p:ph idx="1"/>
          </p:nvPr>
        </p:nvSpPr>
        <p:spPr>
          <a:xfrm>
            <a:off x="755576" y="2924944"/>
            <a:ext cx="7848872" cy="2693976"/>
          </a:xfrm>
        </p:spPr>
        <p:txBody>
          <a:bodyPr>
            <a:noAutofit/>
          </a:bodyPr>
          <a:lstStyle/>
          <a:p>
            <a:pPr>
              <a:lnSpc>
                <a:spcPct val="90000"/>
              </a:lnSpc>
            </a:pPr>
            <a:r>
              <a:rPr lang="en-AU" sz="1800" dirty="0">
                <a:solidFill>
                  <a:srgbClr val="000000"/>
                </a:solidFill>
              </a:rPr>
              <a:t>the world’s top wealthiest 25% consumed three quarters of global resources, whilst the poorest 25% consumed 1.5% of resources</a:t>
            </a:r>
          </a:p>
          <a:p>
            <a:pPr>
              <a:lnSpc>
                <a:spcPct val="90000"/>
              </a:lnSpc>
            </a:pPr>
            <a:endParaRPr lang="en-AU" sz="1800" dirty="0">
              <a:solidFill>
                <a:srgbClr val="000000"/>
              </a:solidFill>
            </a:endParaRPr>
          </a:p>
          <a:p>
            <a:pPr>
              <a:lnSpc>
                <a:spcPct val="90000"/>
              </a:lnSpc>
            </a:pPr>
            <a:r>
              <a:rPr lang="en-AU" sz="1800" dirty="0">
                <a:solidFill>
                  <a:srgbClr val="000000"/>
                </a:solidFill>
              </a:rPr>
              <a:t>if we were all to consume at the same rates as America, we would require the natural resource equivalent of 4.1 Earths</a:t>
            </a:r>
          </a:p>
          <a:p>
            <a:pPr>
              <a:lnSpc>
                <a:spcPct val="90000"/>
              </a:lnSpc>
            </a:pPr>
            <a:endParaRPr lang="en-AU" sz="1800" dirty="0">
              <a:solidFill>
                <a:srgbClr val="000000"/>
              </a:solidFill>
            </a:endParaRPr>
          </a:p>
          <a:p>
            <a:pPr>
              <a:lnSpc>
                <a:spcPct val="90000"/>
              </a:lnSpc>
            </a:pPr>
            <a:r>
              <a:rPr lang="en-AU" sz="1800" dirty="0">
                <a:solidFill>
                  <a:srgbClr val="000000"/>
                </a:solidFill>
              </a:rPr>
              <a:t>tourism accounts for approximately 8% of emissions, with transportation for 75% of that footprint </a:t>
            </a:r>
          </a:p>
          <a:p>
            <a:pPr>
              <a:lnSpc>
                <a:spcPct val="90000"/>
              </a:lnSpc>
            </a:pPr>
            <a:endParaRPr lang="en-AU" sz="1800" i="1" dirty="0">
              <a:solidFill>
                <a:srgbClr val="000000"/>
              </a:solidFill>
            </a:endParaRPr>
          </a:p>
          <a:p>
            <a:pPr>
              <a:lnSpc>
                <a:spcPct val="90000"/>
              </a:lnSpc>
            </a:pPr>
            <a:r>
              <a:rPr lang="en-AU" sz="1800" i="1" dirty="0">
                <a:solidFill>
                  <a:srgbClr val="000000"/>
                </a:solidFill>
              </a:rPr>
              <a:t>Water and energy consumption are also disproportionately high in tourism </a:t>
            </a:r>
          </a:p>
        </p:txBody>
      </p:sp>
    </p:spTree>
    <p:extLst>
      <p:ext uri="{BB962C8B-B14F-4D97-AF65-F5344CB8AC3E}">
        <p14:creationId xmlns:p14="http://schemas.microsoft.com/office/powerpoint/2010/main" val="6524621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B1C52-284D-74E8-FD08-34B67E6EE04C}"/>
              </a:ext>
            </a:extLst>
          </p:cNvPr>
          <p:cNvSpPr>
            <a:spLocks noGrp="1"/>
          </p:cNvSpPr>
          <p:nvPr>
            <p:ph type="title"/>
          </p:nvPr>
        </p:nvSpPr>
        <p:spPr/>
        <p:txBody>
          <a:bodyPr/>
          <a:lstStyle/>
          <a:p>
            <a:r>
              <a:rPr lang="en-AU" dirty="0"/>
              <a:t>Next up… </a:t>
            </a:r>
          </a:p>
        </p:txBody>
      </p:sp>
      <p:sp>
        <p:nvSpPr>
          <p:cNvPr id="3" name="Content Placeholder 2">
            <a:extLst>
              <a:ext uri="{FF2B5EF4-FFF2-40B4-BE49-F238E27FC236}">
                <a16:creationId xmlns:a16="http://schemas.microsoft.com/office/drawing/2014/main" id="{209B2C6F-D724-52F6-8798-97AC7B1155E4}"/>
              </a:ext>
            </a:extLst>
          </p:cNvPr>
          <p:cNvSpPr>
            <a:spLocks noGrp="1"/>
          </p:cNvSpPr>
          <p:nvPr>
            <p:ph idx="1"/>
          </p:nvPr>
        </p:nvSpPr>
        <p:spPr/>
        <p:txBody>
          <a:bodyPr/>
          <a:lstStyle/>
          <a:p>
            <a:r>
              <a:rPr lang="en-AU" dirty="0"/>
              <a:t>Systems thinking </a:t>
            </a:r>
            <a:r>
              <a:rPr lang="en-AU"/>
              <a:t>for sustainable tourism </a:t>
            </a:r>
            <a:endParaRPr lang="en-AU" dirty="0"/>
          </a:p>
        </p:txBody>
      </p:sp>
    </p:spTree>
    <p:extLst>
      <p:ext uri="{BB962C8B-B14F-4D97-AF65-F5344CB8AC3E}">
        <p14:creationId xmlns:p14="http://schemas.microsoft.com/office/powerpoint/2010/main" val="544408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6616" y="0"/>
            <a:ext cx="818271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a:extLst>
              <a:ext uri="{FF2B5EF4-FFF2-40B4-BE49-F238E27FC236}">
                <a16:creationId xmlns:a16="http://schemas.microsoft.com/office/drawing/2014/main" id="{F0CDE166-A9F5-4D85-A1A4-7EC642D64643}"/>
              </a:ext>
            </a:extLst>
          </p:cNvPr>
          <p:cNvSpPr>
            <a:spLocks noGrp="1"/>
          </p:cNvSpPr>
          <p:nvPr>
            <p:ph type="title"/>
          </p:nvPr>
        </p:nvSpPr>
        <p:spPr>
          <a:xfrm>
            <a:off x="2158527" y="2924944"/>
            <a:ext cx="4578895" cy="2031055"/>
          </a:xfrm>
        </p:spPr>
        <p:txBody>
          <a:bodyPr vert="horz" lIns="91440" tIns="45720" rIns="91440" bIns="45720" rtlCol="0" anchor="b">
            <a:normAutofit fontScale="90000"/>
          </a:bodyPr>
          <a:lstStyle/>
          <a:p>
            <a:pPr algn="ctr">
              <a:lnSpc>
                <a:spcPct val="90000"/>
              </a:lnSpc>
            </a:pPr>
            <a:r>
              <a:rPr lang="en-US" sz="6000" kern="1200" dirty="0">
                <a:solidFill>
                  <a:srgbClr val="FFFFFF"/>
                </a:solidFill>
                <a:latin typeface="+mj-lt"/>
                <a:ea typeface="+mj-ea"/>
                <a:cs typeface="+mj-cs"/>
              </a:rPr>
              <a:t>The CONCEPT OF SUSTAIN-ABILITY</a:t>
            </a:r>
          </a:p>
        </p:txBody>
      </p:sp>
    </p:spTree>
    <p:extLst>
      <p:ext uri="{BB962C8B-B14F-4D97-AF65-F5344CB8AC3E}">
        <p14:creationId xmlns:p14="http://schemas.microsoft.com/office/powerpoint/2010/main" val="1439877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46C27A-B5AC-F753-37AE-58BB3BF530A2}"/>
              </a:ext>
            </a:extLst>
          </p:cNvPr>
          <p:cNvSpPr>
            <a:spLocks noGrp="1"/>
          </p:cNvSpPr>
          <p:nvPr>
            <p:ph type="ctrTitle"/>
          </p:nvPr>
        </p:nvSpPr>
        <p:spPr/>
        <p:txBody>
          <a:bodyPr/>
          <a:lstStyle/>
          <a:p>
            <a:r>
              <a:rPr lang="en-AU" dirty="0"/>
              <a:t>3 Pillars of Sustainability </a:t>
            </a:r>
          </a:p>
        </p:txBody>
      </p:sp>
      <p:sp>
        <p:nvSpPr>
          <p:cNvPr id="3" name="Subtitle 2">
            <a:extLst>
              <a:ext uri="{FF2B5EF4-FFF2-40B4-BE49-F238E27FC236}">
                <a16:creationId xmlns:a16="http://schemas.microsoft.com/office/drawing/2014/main" id="{DA83BA8E-064C-68FB-087F-FD4D04C77CEB}"/>
              </a:ext>
            </a:extLst>
          </p:cNvPr>
          <p:cNvSpPr>
            <a:spLocks noGrp="1"/>
          </p:cNvSpPr>
          <p:nvPr>
            <p:ph type="subTitle" idx="1"/>
          </p:nvPr>
        </p:nvSpPr>
        <p:spPr/>
        <p:txBody>
          <a:bodyPr/>
          <a:lstStyle/>
          <a:p>
            <a:r>
              <a:rPr lang="en-AU" dirty="0"/>
              <a:t>Planet – ecological </a:t>
            </a:r>
          </a:p>
          <a:p>
            <a:r>
              <a:rPr lang="en-AU" dirty="0"/>
              <a:t>People – social </a:t>
            </a:r>
          </a:p>
          <a:p>
            <a:r>
              <a:rPr lang="en-AU" dirty="0"/>
              <a:t>Profit – economic </a:t>
            </a:r>
          </a:p>
        </p:txBody>
      </p:sp>
    </p:spTree>
    <p:extLst>
      <p:ext uri="{BB962C8B-B14F-4D97-AF65-F5344CB8AC3E}">
        <p14:creationId xmlns:p14="http://schemas.microsoft.com/office/powerpoint/2010/main" val="34906971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b="1">
                <a:solidFill>
                  <a:schemeClr val="tx1"/>
                </a:solidFill>
                <a:latin typeface="Calibri" pitchFamily="34" charset="0"/>
              </a:defRPr>
            </a:lvl1pPr>
            <a:lvl2pPr marL="742950" indent="-285750" eaLnBrk="0" hangingPunct="0">
              <a:defRPr b="1">
                <a:solidFill>
                  <a:schemeClr val="tx1"/>
                </a:solidFill>
                <a:latin typeface="Calibri" pitchFamily="34" charset="0"/>
              </a:defRPr>
            </a:lvl2pPr>
            <a:lvl3pPr marL="1143000" indent="-228600" eaLnBrk="0" hangingPunct="0">
              <a:defRPr b="1">
                <a:solidFill>
                  <a:schemeClr val="tx1"/>
                </a:solidFill>
                <a:latin typeface="Calibri" pitchFamily="34" charset="0"/>
              </a:defRPr>
            </a:lvl3pPr>
            <a:lvl4pPr marL="1600200" indent="-228600" eaLnBrk="0" hangingPunct="0">
              <a:defRPr b="1">
                <a:solidFill>
                  <a:schemeClr val="tx1"/>
                </a:solidFill>
                <a:latin typeface="Calibri" pitchFamily="34" charset="0"/>
              </a:defRPr>
            </a:lvl4pPr>
            <a:lvl5pPr marL="2057400" indent="-228600" eaLnBrk="0" hangingPunct="0">
              <a:defRPr b="1">
                <a:solidFill>
                  <a:schemeClr val="tx1"/>
                </a:solidFill>
                <a:latin typeface="Calibri" pitchFamily="34" charset="0"/>
              </a:defRPr>
            </a:lvl5pPr>
            <a:lvl6pPr marL="2514600" indent="-228600" eaLnBrk="0" fontAlgn="base" hangingPunct="0">
              <a:spcBef>
                <a:spcPct val="0"/>
              </a:spcBef>
              <a:spcAft>
                <a:spcPct val="0"/>
              </a:spcAft>
              <a:defRPr b="1">
                <a:solidFill>
                  <a:schemeClr val="tx1"/>
                </a:solidFill>
                <a:latin typeface="Calibri" pitchFamily="34" charset="0"/>
              </a:defRPr>
            </a:lvl6pPr>
            <a:lvl7pPr marL="2971800" indent="-228600" eaLnBrk="0" fontAlgn="base" hangingPunct="0">
              <a:spcBef>
                <a:spcPct val="0"/>
              </a:spcBef>
              <a:spcAft>
                <a:spcPct val="0"/>
              </a:spcAft>
              <a:defRPr b="1">
                <a:solidFill>
                  <a:schemeClr val="tx1"/>
                </a:solidFill>
                <a:latin typeface="Calibri" pitchFamily="34" charset="0"/>
              </a:defRPr>
            </a:lvl7pPr>
            <a:lvl8pPr marL="3429000" indent="-228600" eaLnBrk="0" fontAlgn="base" hangingPunct="0">
              <a:spcBef>
                <a:spcPct val="0"/>
              </a:spcBef>
              <a:spcAft>
                <a:spcPct val="0"/>
              </a:spcAft>
              <a:defRPr b="1">
                <a:solidFill>
                  <a:schemeClr val="tx1"/>
                </a:solidFill>
                <a:latin typeface="Calibri" pitchFamily="34" charset="0"/>
              </a:defRPr>
            </a:lvl8pPr>
            <a:lvl9pPr marL="3886200" indent="-228600" eaLnBrk="0" fontAlgn="base" hangingPunct="0">
              <a:spcBef>
                <a:spcPct val="0"/>
              </a:spcBef>
              <a:spcAft>
                <a:spcPct val="0"/>
              </a:spcAft>
              <a:defRPr b="1">
                <a:solidFill>
                  <a:schemeClr val="tx1"/>
                </a:solidFill>
                <a:latin typeface="Calibri" pitchFamily="34" charset="0"/>
              </a:defRPr>
            </a:lvl9pPr>
          </a:lstStyle>
          <a:p>
            <a:pPr eaLnBrk="1" hangingPunct="1"/>
            <a:fld id="{C2E953B5-CEE1-4538-B06E-705344A51361}" type="slidenum">
              <a:rPr lang="en-AU" b="0">
                <a:solidFill>
                  <a:srgbClr val="FFFFFF"/>
                </a:solidFill>
              </a:rPr>
              <a:pPr eaLnBrk="1" hangingPunct="1"/>
              <a:t>5</a:t>
            </a:fld>
            <a:endParaRPr lang="en-AU" b="0">
              <a:solidFill>
                <a:srgbClr val="FFFFFF"/>
              </a:solidFill>
            </a:endParaRPr>
          </a:p>
        </p:txBody>
      </p:sp>
      <p:sp>
        <p:nvSpPr>
          <p:cNvPr id="15365" name="Text Box 5"/>
          <p:cNvSpPr txBox="1">
            <a:spLocks noChangeArrowheads="1"/>
          </p:cNvSpPr>
          <p:nvPr/>
        </p:nvSpPr>
        <p:spPr bwMode="auto">
          <a:xfrm>
            <a:off x="46038" y="1009672"/>
            <a:ext cx="8640762"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Calibri" pitchFamily="34" charset="0"/>
              </a:defRPr>
            </a:lvl1pPr>
            <a:lvl2pPr marL="742950" indent="-285750" eaLnBrk="0" hangingPunct="0">
              <a:defRPr b="1">
                <a:solidFill>
                  <a:schemeClr val="tx1"/>
                </a:solidFill>
                <a:latin typeface="Calibri" pitchFamily="34" charset="0"/>
              </a:defRPr>
            </a:lvl2pPr>
            <a:lvl3pPr marL="1143000" indent="-228600" eaLnBrk="0" hangingPunct="0">
              <a:defRPr b="1">
                <a:solidFill>
                  <a:schemeClr val="tx1"/>
                </a:solidFill>
                <a:latin typeface="Calibri" pitchFamily="34" charset="0"/>
              </a:defRPr>
            </a:lvl3pPr>
            <a:lvl4pPr marL="1600200" indent="-228600" eaLnBrk="0" hangingPunct="0">
              <a:defRPr b="1">
                <a:solidFill>
                  <a:schemeClr val="tx1"/>
                </a:solidFill>
                <a:latin typeface="Calibri" pitchFamily="34" charset="0"/>
              </a:defRPr>
            </a:lvl4pPr>
            <a:lvl5pPr marL="2057400" indent="-228600" eaLnBrk="0" hangingPunct="0">
              <a:defRPr b="1">
                <a:solidFill>
                  <a:schemeClr val="tx1"/>
                </a:solidFill>
                <a:latin typeface="Calibri" pitchFamily="34" charset="0"/>
              </a:defRPr>
            </a:lvl5pPr>
            <a:lvl6pPr marL="2514600" indent="-228600" eaLnBrk="0" fontAlgn="base" hangingPunct="0">
              <a:spcBef>
                <a:spcPct val="0"/>
              </a:spcBef>
              <a:spcAft>
                <a:spcPct val="0"/>
              </a:spcAft>
              <a:defRPr b="1">
                <a:solidFill>
                  <a:schemeClr val="tx1"/>
                </a:solidFill>
                <a:latin typeface="Calibri" pitchFamily="34" charset="0"/>
              </a:defRPr>
            </a:lvl6pPr>
            <a:lvl7pPr marL="2971800" indent="-228600" eaLnBrk="0" fontAlgn="base" hangingPunct="0">
              <a:spcBef>
                <a:spcPct val="0"/>
              </a:spcBef>
              <a:spcAft>
                <a:spcPct val="0"/>
              </a:spcAft>
              <a:defRPr b="1">
                <a:solidFill>
                  <a:schemeClr val="tx1"/>
                </a:solidFill>
                <a:latin typeface="Calibri" pitchFamily="34" charset="0"/>
              </a:defRPr>
            </a:lvl7pPr>
            <a:lvl8pPr marL="3429000" indent="-228600" eaLnBrk="0" fontAlgn="base" hangingPunct="0">
              <a:spcBef>
                <a:spcPct val="0"/>
              </a:spcBef>
              <a:spcAft>
                <a:spcPct val="0"/>
              </a:spcAft>
              <a:defRPr b="1">
                <a:solidFill>
                  <a:schemeClr val="tx1"/>
                </a:solidFill>
                <a:latin typeface="Calibri" pitchFamily="34" charset="0"/>
              </a:defRPr>
            </a:lvl8pPr>
            <a:lvl9pPr marL="3886200" indent="-228600" eaLnBrk="0" fontAlgn="base" hangingPunct="0">
              <a:spcBef>
                <a:spcPct val="0"/>
              </a:spcBef>
              <a:spcAft>
                <a:spcPct val="0"/>
              </a:spcAft>
              <a:defRPr b="1">
                <a:solidFill>
                  <a:schemeClr val="tx1"/>
                </a:solidFill>
                <a:latin typeface="Calibri" pitchFamily="34" charset="0"/>
              </a:defRPr>
            </a:lvl9pPr>
          </a:lstStyle>
          <a:p>
            <a:pPr eaLnBrk="1" hangingPunct="1">
              <a:spcBef>
                <a:spcPct val="50000"/>
              </a:spcBef>
            </a:pPr>
            <a:r>
              <a:rPr lang="en-AU" sz="4000" dirty="0">
                <a:solidFill>
                  <a:schemeClr val="tx2"/>
                </a:solidFill>
                <a:latin typeface="+mj-lt"/>
              </a:rPr>
              <a:t>Sustainable development</a:t>
            </a:r>
          </a:p>
        </p:txBody>
      </p:sp>
      <p:sp>
        <p:nvSpPr>
          <p:cNvPr id="15366" name="Text Box 6"/>
          <p:cNvSpPr txBox="1">
            <a:spLocks noChangeArrowheads="1"/>
          </p:cNvSpPr>
          <p:nvPr/>
        </p:nvSpPr>
        <p:spPr bwMode="auto">
          <a:xfrm>
            <a:off x="228600" y="1856538"/>
            <a:ext cx="84582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Calibri" pitchFamily="34" charset="0"/>
              </a:defRPr>
            </a:lvl1pPr>
            <a:lvl2pPr marL="742950" indent="-285750" eaLnBrk="0" hangingPunct="0">
              <a:defRPr b="1">
                <a:solidFill>
                  <a:schemeClr val="tx1"/>
                </a:solidFill>
                <a:latin typeface="Calibri" pitchFamily="34" charset="0"/>
              </a:defRPr>
            </a:lvl2pPr>
            <a:lvl3pPr marL="1143000" indent="-228600" eaLnBrk="0" hangingPunct="0">
              <a:defRPr b="1">
                <a:solidFill>
                  <a:schemeClr val="tx1"/>
                </a:solidFill>
                <a:latin typeface="Calibri" pitchFamily="34" charset="0"/>
              </a:defRPr>
            </a:lvl3pPr>
            <a:lvl4pPr marL="1600200" indent="-228600" eaLnBrk="0" hangingPunct="0">
              <a:defRPr b="1">
                <a:solidFill>
                  <a:schemeClr val="tx1"/>
                </a:solidFill>
                <a:latin typeface="Calibri" pitchFamily="34" charset="0"/>
              </a:defRPr>
            </a:lvl4pPr>
            <a:lvl5pPr marL="2057400" indent="-228600" eaLnBrk="0" hangingPunct="0">
              <a:defRPr b="1">
                <a:solidFill>
                  <a:schemeClr val="tx1"/>
                </a:solidFill>
                <a:latin typeface="Calibri" pitchFamily="34" charset="0"/>
              </a:defRPr>
            </a:lvl5pPr>
            <a:lvl6pPr marL="2514600" indent="-228600" eaLnBrk="0" fontAlgn="base" hangingPunct="0">
              <a:spcBef>
                <a:spcPct val="0"/>
              </a:spcBef>
              <a:spcAft>
                <a:spcPct val="0"/>
              </a:spcAft>
              <a:defRPr b="1">
                <a:solidFill>
                  <a:schemeClr val="tx1"/>
                </a:solidFill>
                <a:latin typeface="Calibri" pitchFamily="34" charset="0"/>
              </a:defRPr>
            </a:lvl6pPr>
            <a:lvl7pPr marL="2971800" indent="-228600" eaLnBrk="0" fontAlgn="base" hangingPunct="0">
              <a:spcBef>
                <a:spcPct val="0"/>
              </a:spcBef>
              <a:spcAft>
                <a:spcPct val="0"/>
              </a:spcAft>
              <a:defRPr b="1">
                <a:solidFill>
                  <a:schemeClr val="tx1"/>
                </a:solidFill>
                <a:latin typeface="Calibri" pitchFamily="34" charset="0"/>
              </a:defRPr>
            </a:lvl7pPr>
            <a:lvl8pPr marL="3429000" indent="-228600" eaLnBrk="0" fontAlgn="base" hangingPunct="0">
              <a:spcBef>
                <a:spcPct val="0"/>
              </a:spcBef>
              <a:spcAft>
                <a:spcPct val="0"/>
              </a:spcAft>
              <a:defRPr b="1">
                <a:solidFill>
                  <a:schemeClr val="tx1"/>
                </a:solidFill>
                <a:latin typeface="Calibri" pitchFamily="34" charset="0"/>
              </a:defRPr>
            </a:lvl8pPr>
            <a:lvl9pPr marL="3886200" indent="-228600" eaLnBrk="0" fontAlgn="base" hangingPunct="0">
              <a:spcBef>
                <a:spcPct val="0"/>
              </a:spcBef>
              <a:spcAft>
                <a:spcPct val="0"/>
              </a:spcAft>
              <a:defRPr b="1">
                <a:solidFill>
                  <a:schemeClr val="tx1"/>
                </a:solidFill>
                <a:latin typeface="Calibri" pitchFamily="34" charset="0"/>
              </a:defRPr>
            </a:lvl9pPr>
          </a:lstStyle>
          <a:p>
            <a:pPr eaLnBrk="1" hangingPunct="1"/>
            <a:r>
              <a:rPr lang="en-US" sz="2800" b="0" i="1" dirty="0">
                <a:latin typeface="Comic Sans MS" pitchFamily="66" charset="0"/>
              </a:rPr>
              <a:t>Our Common Future</a:t>
            </a:r>
            <a:r>
              <a:rPr lang="en-US" sz="2800" b="0" dirty="0">
                <a:latin typeface="Comic Sans MS" pitchFamily="66" charset="0"/>
              </a:rPr>
              <a:t> (</a:t>
            </a:r>
            <a:r>
              <a:rPr lang="en-US" sz="2800" b="0" dirty="0" err="1">
                <a:latin typeface="Comic Sans MS" pitchFamily="66" charset="0"/>
              </a:rPr>
              <a:t>Brundtland</a:t>
            </a:r>
            <a:r>
              <a:rPr lang="en-US" sz="2800" b="0" dirty="0">
                <a:latin typeface="Comic Sans MS" pitchFamily="66" charset="0"/>
              </a:rPr>
              <a:t> Report) 1987</a:t>
            </a:r>
          </a:p>
        </p:txBody>
      </p:sp>
      <p:sp>
        <p:nvSpPr>
          <p:cNvPr id="15367" name="Text Box 7"/>
          <p:cNvSpPr txBox="1">
            <a:spLocks noChangeArrowheads="1"/>
          </p:cNvSpPr>
          <p:nvPr/>
        </p:nvSpPr>
        <p:spPr bwMode="auto">
          <a:xfrm>
            <a:off x="755576" y="2492896"/>
            <a:ext cx="7758113" cy="1758950"/>
          </a:xfrm>
          <a:prstGeom prst="rect">
            <a:avLst/>
          </a:prstGeom>
          <a:solidFill>
            <a:schemeClr val="accent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Calibri" pitchFamily="34" charset="0"/>
              </a:defRPr>
            </a:lvl1pPr>
            <a:lvl2pPr marL="742950" indent="-285750" eaLnBrk="0" hangingPunct="0">
              <a:defRPr b="1">
                <a:solidFill>
                  <a:schemeClr val="tx1"/>
                </a:solidFill>
                <a:latin typeface="Calibri" pitchFamily="34" charset="0"/>
              </a:defRPr>
            </a:lvl2pPr>
            <a:lvl3pPr marL="1143000" indent="-228600" eaLnBrk="0" hangingPunct="0">
              <a:defRPr b="1">
                <a:solidFill>
                  <a:schemeClr val="tx1"/>
                </a:solidFill>
                <a:latin typeface="Calibri" pitchFamily="34" charset="0"/>
              </a:defRPr>
            </a:lvl3pPr>
            <a:lvl4pPr marL="1600200" indent="-228600" eaLnBrk="0" hangingPunct="0">
              <a:defRPr b="1">
                <a:solidFill>
                  <a:schemeClr val="tx1"/>
                </a:solidFill>
                <a:latin typeface="Calibri" pitchFamily="34" charset="0"/>
              </a:defRPr>
            </a:lvl4pPr>
            <a:lvl5pPr marL="2057400" indent="-228600" eaLnBrk="0" hangingPunct="0">
              <a:defRPr b="1">
                <a:solidFill>
                  <a:schemeClr val="tx1"/>
                </a:solidFill>
                <a:latin typeface="Calibri" pitchFamily="34" charset="0"/>
              </a:defRPr>
            </a:lvl5pPr>
            <a:lvl6pPr marL="2514600" indent="-228600" eaLnBrk="0" fontAlgn="base" hangingPunct="0">
              <a:spcBef>
                <a:spcPct val="0"/>
              </a:spcBef>
              <a:spcAft>
                <a:spcPct val="0"/>
              </a:spcAft>
              <a:defRPr b="1">
                <a:solidFill>
                  <a:schemeClr val="tx1"/>
                </a:solidFill>
                <a:latin typeface="Calibri" pitchFamily="34" charset="0"/>
              </a:defRPr>
            </a:lvl6pPr>
            <a:lvl7pPr marL="2971800" indent="-228600" eaLnBrk="0" fontAlgn="base" hangingPunct="0">
              <a:spcBef>
                <a:spcPct val="0"/>
              </a:spcBef>
              <a:spcAft>
                <a:spcPct val="0"/>
              </a:spcAft>
              <a:defRPr b="1">
                <a:solidFill>
                  <a:schemeClr val="tx1"/>
                </a:solidFill>
                <a:latin typeface="Calibri" pitchFamily="34" charset="0"/>
              </a:defRPr>
            </a:lvl7pPr>
            <a:lvl8pPr marL="3429000" indent="-228600" eaLnBrk="0" fontAlgn="base" hangingPunct="0">
              <a:spcBef>
                <a:spcPct val="0"/>
              </a:spcBef>
              <a:spcAft>
                <a:spcPct val="0"/>
              </a:spcAft>
              <a:defRPr b="1">
                <a:solidFill>
                  <a:schemeClr val="tx1"/>
                </a:solidFill>
                <a:latin typeface="Calibri" pitchFamily="34" charset="0"/>
              </a:defRPr>
            </a:lvl8pPr>
            <a:lvl9pPr marL="3886200" indent="-228600" eaLnBrk="0" fontAlgn="base" hangingPunct="0">
              <a:spcBef>
                <a:spcPct val="0"/>
              </a:spcBef>
              <a:spcAft>
                <a:spcPct val="0"/>
              </a:spcAft>
              <a:defRPr b="1">
                <a:solidFill>
                  <a:schemeClr val="tx1"/>
                </a:solidFill>
                <a:latin typeface="Calibri" pitchFamily="34" charset="0"/>
              </a:defRPr>
            </a:lvl9pPr>
          </a:lstStyle>
          <a:p>
            <a:pPr eaLnBrk="1" hangingPunct="1">
              <a:lnSpc>
                <a:spcPct val="130000"/>
              </a:lnSpc>
            </a:pPr>
            <a:r>
              <a:rPr lang="en-US" sz="2800" b="0" dirty="0">
                <a:latin typeface="Comic Sans MS" pitchFamily="66" charset="0"/>
              </a:rPr>
              <a:t>‘…development that meets the needs of the present without compromising the ability of future generations to meet their own 	needs.’</a:t>
            </a:r>
          </a:p>
        </p:txBody>
      </p:sp>
      <p:sp>
        <p:nvSpPr>
          <p:cNvPr id="4" name="Text Box 6">
            <a:extLst>
              <a:ext uri="{FF2B5EF4-FFF2-40B4-BE49-F238E27FC236}">
                <a16:creationId xmlns:a16="http://schemas.microsoft.com/office/drawing/2014/main" id="{A8633363-511D-D783-2415-F6EDB872BD7B}"/>
              </a:ext>
            </a:extLst>
          </p:cNvPr>
          <p:cNvSpPr txBox="1">
            <a:spLocks noChangeArrowheads="1"/>
          </p:cNvSpPr>
          <p:nvPr/>
        </p:nvSpPr>
        <p:spPr bwMode="auto">
          <a:xfrm>
            <a:off x="230257" y="4797152"/>
            <a:ext cx="8458200"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Calibri" pitchFamily="34" charset="0"/>
              </a:defRPr>
            </a:lvl1pPr>
            <a:lvl2pPr marL="742950" indent="-285750" eaLnBrk="0" hangingPunct="0">
              <a:defRPr b="1">
                <a:solidFill>
                  <a:schemeClr val="tx1"/>
                </a:solidFill>
                <a:latin typeface="Calibri" pitchFamily="34" charset="0"/>
              </a:defRPr>
            </a:lvl2pPr>
            <a:lvl3pPr marL="1143000" indent="-228600" eaLnBrk="0" hangingPunct="0">
              <a:defRPr b="1">
                <a:solidFill>
                  <a:schemeClr val="tx1"/>
                </a:solidFill>
                <a:latin typeface="Calibri" pitchFamily="34" charset="0"/>
              </a:defRPr>
            </a:lvl3pPr>
            <a:lvl4pPr marL="1600200" indent="-228600" eaLnBrk="0" hangingPunct="0">
              <a:defRPr b="1">
                <a:solidFill>
                  <a:schemeClr val="tx1"/>
                </a:solidFill>
                <a:latin typeface="Calibri" pitchFamily="34" charset="0"/>
              </a:defRPr>
            </a:lvl4pPr>
            <a:lvl5pPr marL="2057400" indent="-228600" eaLnBrk="0" hangingPunct="0">
              <a:defRPr b="1">
                <a:solidFill>
                  <a:schemeClr val="tx1"/>
                </a:solidFill>
                <a:latin typeface="Calibri" pitchFamily="34" charset="0"/>
              </a:defRPr>
            </a:lvl5pPr>
            <a:lvl6pPr marL="2514600" indent="-228600" eaLnBrk="0" fontAlgn="base" hangingPunct="0">
              <a:spcBef>
                <a:spcPct val="0"/>
              </a:spcBef>
              <a:spcAft>
                <a:spcPct val="0"/>
              </a:spcAft>
              <a:defRPr b="1">
                <a:solidFill>
                  <a:schemeClr val="tx1"/>
                </a:solidFill>
                <a:latin typeface="Calibri" pitchFamily="34" charset="0"/>
              </a:defRPr>
            </a:lvl6pPr>
            <a:lvl7pPr marL="2971800" indent="-228600" eaLnBrk="0" fontAlgn="base" hangingPunct="0">
              <a:spcBef>
                <a:spcPct val="0"/>
              </a:spcBef>
              <a:spcAft>
                <a:spcPct val="0"/>
              </a:spcAft>
              <a:defRPr b="1">
                <a:solidFill>
                  <a:schemeClr val="tx1"/>
                </a:solidFill>
                <a:latin typeface="Calibri" pitchFamily="34" charset="0"/>
              </a:defRPr>
            </a:lvl7pPr>
            <a:lvl8pPr marL="3429000" indent="-228600" eaLnBrk="0" fontAlgn="base" hangingPunct="0">
              <a:spcBef>
                <a:spcPct val="0"/>
              </a:spcBef>
              <a:spcAft>
                <a:spcPct val="0"/>
              </a:spcAft>
              <a:defRPr b="1">
                <a:solidFill>
                  <a:schemeClr val="tx1"/>
                </a:solidFill>
                <a:latin typeface="Calibri" pitchFamily="34" charset="0"/>
              </a:defRPr>
            </a:lvl8pPr>
            <a:lvl9pPr marL="3886200" indent="-228600" eaLnBrk="0" fontAlgn="base" hangingPunct="0">
              <a:spcBef>
                <a:spcPct val="0"/>
              </a:spcBef>
              <a:spcAft>
                <a:spcPct val="0"/>
              </a:spcAft>
              <a:defRPr b="1">
                <a:solidFill>
                  <a:schemeClr val="tx1"/>
                </a:solidFill>
                <a:latin typeface="Calibri" pitchFamily="34" charset="0"/>
              </a:defRPr>
            </a:lvl9pPr>
          </a:lstStyle>
          <a:p>
            <a:pPr eaLnBrk="1" hangingPunct="1"/>
            <a:r>
              <a:rPr lang="en-US" sz="2800" b="0" i="1" dirty="0">
                <a:latin typeface="Comic Sans MS" pitchFamily="66" charset="0"/>
              </a:rPr>
              <a:t>A simpler rule of thumb – it’s all about relationships (to your land, to your community, to your suppliers, employees, family, </a:t>
            </a:r>
            <a:r>
              <a:rPr lang="en-US" sz="2800" b="0" i="1" dirty="0" err="1">
                <a:latin typeface="Comic Sans MS" pitchFamily="66" charset="0"/>
              </a:rPr>
              <a:t>etc</a:t>
            </a:r>
            <a:r>
              <a:rPr lang="en-US" sz="2800" b="0" i="1" dirty="0">
                <a:latin typeface="Comic Sans MS" pitchFamily="66" charset="0"/>
              </a:rPr>
              <a:t>)</a:t>
            </a:r>
            <a:endParaRPr lang="en-US" sz="2800" b="0" dirty="0">
              <a:latin typeface="Comic Sans MS" pitchFamily="66" charset="0"/>
            </a:endParaRPr>
          </a:p>
        </p:txBody>
      </p:sp>
    </p:spTree>
    <p:extLst>
      <p:ext uri="{BB962C8B-B14F-4D97-AF65-F5344CB8AC3E}">
        <p14:creationId xmlns:p14="http://schemas.microsoft.com/office/powerpoint/2010/main" val="2411682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0F7F78F-055D-4801-B286-F810A36204A0}"/>
              </a:ext>
            </a:extLst>
          </p:cNvPr>
          <p:cNvSpPr>
            <a:spLocks noGrp="1"/>
          </p:cNvSpPr>
          <p:nvPr>
            <p:ph type="title"/>
          </p:nvPr>
        </p:nvSpPr>
        <p:spPr>
          <a:xfrm>
            <a:off x="647271" y="1012004"/>
            <a:ext cx="2562119" cy="4795408"/>
          </a:xfrm>
        </p:spPr>
        <p:txBody>
          <a:bodyPr>
            <a:normAutofit/>
          </a:bodyPr>
          <a:lstStyle/>
          <a:p>
            <a:r>
              <a:rPr lang="en-AU">
                <a:solidFill>
                  <a:srgbClr val="FFFFFF"/>
                </a:solidFill>
              </a:rPr>
              <a:t>Five basic principles </a:t>
            </a:r>
          </a:p>
        </p:txBody>
      </p:sp>
      <p:graphicFrame>
        <p:nvGraphicFramePr>
          <p:cNvPr id="5" name="Content Placeholder 2">
            <a:extLst>
              <a:ext uri="{FF2B5EF4-FFF2-40B4-BE49-F238E27FC236}">
                <a16:creationId xmlns:a16="http://schemas.microsoft.com/office/drawing/2014/main" id="{0F8B0535-98EF-4474-A9DE-998D17BCBCDE}"/>
              </a:ext>
            </a:extLst>
          </p:cNvPr>
          <p:cNvGraphicFramePr>
            <a:graphicFrameLocks noGrp="1"/>
          </p:cNvGraphicFramePr>
          <p:nvPr>
            <p:ph idx="1"/>
            <p:extLst>
              <p:ext uri="{D42A27DB-BD31-4B8C-83A1-F6EECF244321}">
                <p14:modId xmlns:p14="http://schemas.microsoft.com/office/powerpoint/2010/main" val="2069065196"/>
              </p:ext>
            </p:extLst>
          </p:nvPr>
        </p:nvGraphicFramePr>
        <p:xfrm>
          <a:off x="3895725" y="470924"/>
          <a:ext cx="4885203"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468102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394FE00-9E25-42FB-A049-F60F2F321938}"/>
              </a:ext>
            </a:extLst>
          </p:cNvPr>
          <p:cNvSpPr>
            <a:spLocks noGrp="1"/>
          </p:cNvSpPr>
          <p:nvPr>
            <p:ph type="title"/>
          </p:nvPr>
        </p:nvSpPr>
        <p:spPr>
          <a:xfrm>
            <a:off x="628650" y="963877"/>
            <a:ext cx="2620771" cy="4930246"/>
          </a:xfrm>
        </p:spPr>
        <p:txBody>
          <a:bodyPr>
            <a:normAutofit/>
          </a:bodyPr>
          <a:lstStyle/>
          <a:p>
            <a:pPr algn="r"/>
            <a:r>
              <a:rPr lang="en-AU">
                <a:solidFill>
                  <a:schemeClr val="accent1"/>
                </a:solidFill>
              </a:rPr>
              <a:t>An inherently contested term</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F9F859DF-92BF-4E57-A666-83EA7E32E9F6}"/>
              </a:ext>
            </a:extLst>
          </p:cNvPr>
          <p:cNvSpPr>
            <a:spLocks noGrp="1"/>
          </p:cNvSpPr>
          <p:nvPr>
            <p:ph idx="1"/>
          </p:nvPr>
        </p:nvSpPr>
        <p:spPr>
          <a:xfrm>
            <a:off x="3732023" y="963877"/>
            <a:ext cx="4783327" cy="4930246"/>
          </a:xfrm>
        </p:spPr>
        <p:txBody>
          <a:bodyPr anchor="ctr">
            <a:normAutofit/>
          </a:bodyPr>
          <a:lstStyle/>
          <a:p>
            <a:pPr marL="0" indent="0">
              <a:lnSpc>
                <a:spcPct val="90000"/>
              </a:lnSpc>
              <a:buNone/>
            </a:pPr>
            <a:r>
              <a:rPr lang="en-AU" sz="2100" dirty="0"/>
              <a:t>Sustainability often comes down to “needs” and values</a:t>
            </a:r>
          </a:p>
          <a:p>
            <a:pPr marL="0" indent="0">
              <a:lnSpc>
                <a:spcPct val="90000"/>
              </a:lnSpc>
              <a:buNone/>
            </a:pPr>
            <a:endParaRPr lang="en-AU" sz="2100" dirty="0"/>
          </a:p>
          <a:p>
            <a:pPr marL="0" indent="0">
              <a:lnSpc>
                <a:spcPct val="90000"/>
              </a:lnSpc>
              <a:buNone/>
            </a:pPr>
            <a:r>
              <a:rPr lang="en-AU" sz="2100" dirty="0"/>
              <a:t>So some questions are: </a:t>
            </a:r>
          </a:p>
          <a:p>
            <a:pPr>
              <a:lnSpc>
                <a:spcPct val="90000"/>
              </a:lnSpc>
              <a:buFontTx/>
              <a:buChar char="-"/>
            </a:pPr>
            <a:r>
              <a:rPr lang="en-AU" sz="2100" dirty="0"/>
              <a:t>How do we balance different values?</a:t>
            </a:r>
          </a:p>
          <a:p>
            <a:pPr>
              <a:lnSpc>
                <a:spcPct val="90000"/>
              </a:lnSpc>
              <a:buFontTx/>
              <a:buChar char="-"/>
            </a:pPr>
            <a:r>
              <a:rPr lang="en-AU" sz="2100" dirty="0"/>
              <a:t>How do we measure and articulate intangible values?</a:t>
            </a:r>
          </a:p>
          <a:p>
            <a:pPr>
              <a:lnSpc>
                <a:spcPct val="90000"/>
              </a:lnSpc>
              <a:buFontTx/>
              <a:buChar char="-"/>
            </a:pPr>
            <a:r>
              <a:rPr lang="en-AU" sz="2100" dirty="0"/>
              <a:t>Can we interchange assets, replacing natural ones with engineered ones? </a:t>
            </a:r>
          </a:p>
          <a:p>
            <a:pPr>
              <a:lnSpc>
                <a:spcPct val="90000"/>
              </a:lnSpc>
              <a:buFontTx/>
              <a:buChar char="-"/>
            </a:pPr>
            <a:endParaRPr lang="en-AU" sz="2100"/>
          </a:p>
          <a:p>
            <a:pPr>
              <a:lnSpc>
                <a:spcPct val="90000"/>
              </a:lnSpc>
              <a:buFontTx/>
              <a:buChar char="-"/>
            </a:pPr>
            <a:r>
              <a:rPr lang="en-AU" sz="2100"/>
              <a:t>What </a:t>
            </a:r>
            <a:r>
              <a:rPr lang="en-AU" sz="2100" dirty="0"/>
              <a:t>is the role of growth within development? </a:t>
            </a:r>
          </a:p>
          <a:p>
            <a:pPr marL="0" indent="0">
              <a:lnSpc>
                <a:spcPct val="90000"/>
              </a:lnSpc>
              <a:buNone/>
            </a:pPr>
            <a:endParaRPr lang="en-AU" sz="2100" dirty="0"/>
          </a:p>
        </p:txBody>
      </p:sp>
    </p:spTree>
    <p:extLst>
      <p:ext uri="{BB962C8B-B14F-4D97-AF65-F5344CB8AC3E}">
        <p14:creationId xmlns:p14="http://schemas.microsoft.com/office/powerpoint/2010/main" val="15357564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4534E-1898-7A30-6262-59FC50A9BF23}"/>
              </a:ext>
            </a:extLst>
          </p:cNvPr>
          <p:cNvSpPr>
            <a:spLocks noGrp="1"/>
          </p:cNvSpPr>
          <p:nvPr>
            <p:ph type="title"/>
          </p:nvPr>
        </p:nvSpPr>
        <p:spPr>
          <a:xfrm>
            <a:off x="457200" y="404664"/>
            <a:ext cx="8229600" cy="990600"/>
          </a:xfrm>
        </p:spPr>
        <p:txBody>
          <a:bodyPr anchor="ctr">
            <a:normAutofit/>
          </a:bodyPr>
          <a:lstStyle/>
          <a:p>
            <a:r>
              <a:rPr lang="en-AU" dirty="0"/>
              <a:t>Planetary boundaries </a:t>
            </a:r>
          </a:p>
        </p:txBody>
      </p:sp>
      <p:pic>
        <p:nvPicPr>
          <p:cNvPr id="5" name="Picture 4">
            <a:extLst>
              <a:ext uri="{FF2B5EF4-FFF2-40B4-BE49-F238E27FC236}">
                <a16:creationId xmlns:a16="http://schemas.microsoft.com/office/drawing/2014/main" id="{79578DDE-A168-D0C4-6914-EE62BE8971D6}"/>
              </a:ext>
            </a:extLst>
          </p:cNvPr>
          <p:cNvPicPr>
            <a:picLocks noChangeAspect="1"/>
          </p:cNvPicPr>
          <p:nvPr/>
        </p:nvPicPr>
        <p:blipFill rotWithShape="1">
          <a:blip r:embed="rId2"/>
          <a:srcRect b="15251"/>
          <a:stretch/>
        </p:blipFill>
        <p:spPr>
          <a:xfrm>
            <a:off x="1570893" y="1196752"/>
            <a:ext cx="6588120" cy="4536504"/>
          </a:xfrm>
          <a:prstGeom prst="rect">
            <a:avLst/>
          </a:prstGeom>
          <a:noFill/>
        </p:spPr>
      </p:pic>
      <p:sp>
        <p:nvSpPr>
          <p:cNvPr id="7" name="TextBox 6">
            <a:extLst>
              <a:ext uri="{FF2B5EF4-FFF2-40B4-BE49-F238E27FC236}">
                <a16:creationId xmlns:a16="http://schemas.microsoft.com/office/drawing/2014/main" id="{6F6F7B9F-A234-65A1-0618-11CCC2E56FED}"/>
              </a:ext>
            </a:extLst>
          </p:cNvPr>
          <p:cNvSpPr txBox="1"/>
          <p:nvPr/>
        </p:nvSpPr>
        <p:spPr>
          <a:xfrm>
            <a:off x="1763688" y="5877272"/>
            <a:ext cx="6606480" cy="738664"/>
          </a:xfrm>
          <a:prstGeom prst="rect">
            <a:avLst/>
          </a:prstGeom>
          <a:noFill/>
        </p:spPr>
        <p:txBody>
          <a:bodyPr wrap="square">
            <a:spAutoFit/>
          </a:bodyPr>
          <a:lstStyle/>
          <a:p>
            <a:r>
              <a:rPr lang="en-GB" sz="1400" dirty="0"/>
              <a:t>Planetary boundaries diagram; orange sections indicate ‘overshoot’ of boundaries, green sections indicate a ‘safe’ state within the boundaries (data for 2022). Source: J. </a:t>
            </a:r>
            <a:r>
              <a:rPr lang="en-GB" sz="1400" dirty="0" err="1"/>
              <a:t>Lokrantz</a:t>
            </a:r>
            <a:r>
              <a:rPr lang="en-GB" sz="1400" dirty="0"/>
              <a:t>/Azote based on Steffen et al. 2015.</a:t>
            </a:r>
            <a:endParaRPr lang="en-AU" sz="1400" dirty="0"/>
          </a:p>
        </p:txBody>
      </p:sp>
    </p:spTree>
    <p:extLst>
      <p:ext uri="{BB962C8B-B14F-4D97-AF65-F5344CB8AC3E}">
        <p14:creationId xmlns:p14="http://schemas.microsoft.com/office/powerpoint/2010/main" val="28111511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6616" y="0"/>
            <a:ext cx="818271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Title 3"/>
          <p:cNvSpPr>
            <a:spLocks noGrp="1"/>
          </p:cNvSpPr>
          <p:nvPr>
            <p:ph type="title"/>
          </p:nvPr>
        </p:nvSpPr>
        <p:spPr>
          <a:xfrm>
            <a:off x="2284026" y="2043663"/>
            <a:ext cx="4578895" cy="2031055"/>
          </a:xfrm>
        </p:spPr>
        <p:txBody>
          <a:bodyPr vert="horz" lIns="91440" tIns="45720" rIns="91440" bIns="45720" rtlCol="0" anchor="b">
            <a:normAutofit/>
          </a:bodyPr>
          <a:lstStyle/>
          <a:p>
            <a:pPr algn="ctr">
              <a:lnSpc>
                <a:spcPct val="90000"/>
              </a:lnSpc>
            </a:pPr>
            <a:r>
              <a:rPr lang="en-US" sz="4700" kern="1200">
                <a:solidFill>
                  <a:srgbClr val="FFFFFF"/>
                </a:solidFill>
                <a:latin typeface="+mj-lt"/>
                <a:ea typeface="+mj-ea"/>
                <a:cs typeface="+mj-cs"/>
              </a:rPr>
              <a:t>Sustainable tourism </a:t>
            </a:r>
          </a:p>
        </p:txBody>
      </p:sp>
      <p:sp>
        <p:nvSpPr>
          <p:cNvPr id="5" name="Text Placeholder 4"/>
          <p:cNvSpPr>
            <a:spLocks noGrp="1"/>
          </p:cNvSpPr>
          <p:nvPr>
            <p:ph type="body" idx="1"/>
          </p:nvPr>
        </p:nvSpPr>
        <p:spPr>
          <a:xfrm>
            <a:off x="2284026" y="4074718"/>
            <a:ext cx="4578895" cy="682079"/>
          </a:xfrm>
        </p:spPr>
        <p:txBody>
          <a:bodyPr vert="horz" lIns="91440" tIns="45720" rIns="91440" bIns="45720" rtlCol="0">
            <a:normAutofit/>
          </a:bodyPr>
          <a:lstStyle/>
          <a:p>
            <a:pPr algn="ctr">
              <a:lnSpc>
                <a:spcPct val="90000"/>
              </a:lnSpc>
              <a:spcBef>
                <a:spcPts val="1000"/>
              </a:spcBef>
            </a:pPr>
            <a:endParaRPr lang="en-US" sz="2400" kern="1200">
              <a:solidFill>
                <a:srgbClr val="FFFFFF"/>
              </a:solidFill>
              <a:latin typeface="+mn-lt"/>
              <a:ea typeface="+mn-ea"/>
              <a:cs typeface="+mn-cs"/>
            </a:endParaRPr>
          </a:p>
        </p:txBody>
      </p:sp>
    </p:spTree>
    <p:extLst>
      <p:ext uri="{BB962C8B-B14F-4D97-AF65-F5344CB8AC3E}">
        <p14:creationId xmlns:p14="http://schemas.microsoft.com/office/powerpoint/2010/main" val="31531521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fault Theme">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Custom 1">
      <a:majorFont>
        <a:latin typeface="Arial Rounded MT Bold"/>
        <a:ea typeface=""/>
        <a:cs typeface=""/>
      </a:majorFont>
      <a:minorFont>
        <a:latin typeface="Arial Rounded MT Bold"/>
        <a:ea typeface=""/>
        <a:cs typeface=""/>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adaa4be3-f650-4692-881a-64ae220cbceb}" enabled="1" method="Standard" siteId="{5a7cc8ab-a4dc-4f9b-bf60-66714049ad62}" contentBits="0" removed="0"/>
</clbl:labelList>
</file>

<file path=docProps/app.xml><?xml version="1.0" encoding="utf-8"?>
<Properties xmlns="http://schemas.openxmlformats.org/officeDocument/2006/extended-properties" xmlns:vt="http://schemas.openxmlformats.org/officeDocument/2006/docPropsVTypes">
  <TotalTime>44</TotalTime>
  <Words>1070</Words>
  <Application>Microsoft Office PowerPoint</Application>
  <PresentationFormat>On-screen Show (4:3)</PresentationFormat>
  <Paragraphs>123</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Arial Rounded MT Bold</vt:lpstr>
      <vt:lpstr>Calibri</vt:lpstr>
      <vt:lpstr>Comic Sans MS</vt:lpstr>
      <vt:lpstr>Default Theme</vt:lpstr>
      <vt:lpstr>Lets talk about Sustainable tourism </vt:lpstr>
      <vt:lpstr>Complicated  vs complexity? </vt:lpstr>
      <vt:lpstr>The CONCEPT OF SUSTAIN-ABILITY</vt:lpstr>
      <vt:lpstr>3 Pillars of Sustainability </vt:lpstr>
      <vt:lpstr>PowerPoint Presentation</vt:lpstr>
      <vt:lpstr>Five basic principles </vt:lpstr>
      <vt:lpstr>An inherently contested term</vt:lpstr>
      <vt:lpstr>Planetary boundaries </vt:lpstr>
      <vt:lpstr>Sustainable tourism </vt:lpstr>
      <vt:lpstr>PowerPoint Presentation</vt:lpstr>
      <vt:lpstr>Sustainable Tourism</vt:lpstr>
      <vt:lpstr>Sustainable Tourism should</vt:lpstr>
      <vt:lpstr>At the most basic level</vt:lpstr>
      <vt:lpstr>A sequence of thinking about tourism</vt:lpstr>
      <vt:lpstr>Elements support sustainable tourism </vt:lpstr>
      <vt:lpstr>United Nations Development Program’s</vt:lpstr>
      <vt:lpstr>UNWTO – One Planet</vt:lpstr>
      <vt:lpstr>UNWTO – One Planet (continued) </vt:lpstr>
      <vt:lpstr>Examples of destinations that embrace sustainable tourism </vt:lpstr>
      <vt:lpstr>World Travel &amp; Tourism Council</vt:lpstr>
      <vt:lpstr>Ecotourism as a form of sustainable tourism </vt:lpstr>
      <vt:lpstr>Sustainable tourism as a complex issue </vt:lpstr>
      <vt:lpstr>A new way of thinking  – embrace complexity! </vt:lpstr>
      <vt:lpstr>Some facts and figures to illustrate challenges </vt:lpstr>
      <vt:lpstr>Next up…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Lets talk about Sustainable tourism</dc:title>
  <dc:creator>Alexandra Coghlan</dc:creator>
  <cp:lastModifiedBy>Sally North</cp:lastModifiedBy>
  <cp:revision>6</cp:revision>
  <dcterms:created xsi:type="dcterms:W3CDTF">2019-08-20T03:41:53Z</dcterms:created>
  <dcterms:modified xsi:type="dcterms:W3CDTF">2023-08-03T12:22:02Z</dcterms:modified>
</cp:coreProperties>
</file>